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3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4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5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6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7.xml" ContentType="application/vnd.openxmlformats-officedocument.theme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theme/theme8.xml" ContentType="application/vnd.openxmlformats-officedocument.theme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theme/theme9.xml" ContentType="application/vnd.openxmlformats-officedocument.theme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04" r:id="rId2"/>
    <p:sldMasterId id="2147483859" r:id="rId3"/>
    <p:sldMasterId id="2147483914" r:id="rId4"/>
    <p:sldMasterId id="2147483969" r:id="rId5"/>
    <p:sldMasterId id="2147484024" r:id="rId6"/>
    <p:sldMasterId id="2147484079" r:id="rId7"/>
    <p:sldMasterId id="2147484134" r:id="rId8"/>
    <p:sldMasterId id="2147484189" r:id="rId9"/>
    <p:sldMasterId id="2147484244" r:id="rId10"/>
  </p:sldMasterIdLst>
  <p:notesMasterIdLst>
    <p:notesMasterId r:id="rId30"/>
  </p:notesMasterIdLst>
  <p:handoutMasterIdLst>
    <p:handoutMasterId r:id="rId31"/>
  </p:handoutMasterIdLst>
  <p:sldIdLst>
    <p:sldId id="360" r:id="rId11"/>
    <p:sldId id="361" r:id="rId12"/>
    <p:sldId id="362" r:id="rId13"/>
    <p:sldId id="364" r:id="rId14"/>
    <p:sldId id="344" r:id="rId15"/>
    <p:sldId id="347" r:id="rId16"/>
    <p:sldId id="365" r:id="rId17"/>
    <p:sldId id="351" r:id="rId18"/>
    <p:sldId id="352" r:id="rId19"/>
    <p:sldId id="366" r:id="rId20"/>
    <p:sldId id="346" r:id="rId21"/>
    <p:sldId id="349" r:id="rId22"/>
    <p:sldId id="363" r:id="rId23"/>
    <p:sldId id="367" r:id="rId24"/>
    <p:sldId id="353" r:id="rId25"/>
    <p:sldId id="354" r:id="rId26"/>
    <p:sldId id="355" r:id="rId27"/>
    <p:sldId id="356" r:id="rId28"/>
    <p:sldId id="359" r:id="rId29"/>
  </p:sldIdLst>
  <p:sldSz cx="9144000" cy="5143500" type="screen16x9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92D52"/>
    <a:srgbClr val="264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268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889E5-94A8-4BFB-AF5D-63776A689619}" type="datetimeFigureOut">
              <a:rPr lang="pl-PL" smtClean="0"/>
              <a:pPr/>
              <a:t>2016-02-20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23A5B-E496-450D-9999-935F276168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2855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F5C40-7709-7D40-B47A-8508ED5FE75B}" type="datetimeFigureOut">
              <a:rPr lang="pl-PL" smtClean="0"/>
              <a:pPr/>
              <a:t>2016-02-20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14D64-BFD3-464E-8A52-07B4CA5829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2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png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4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4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4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4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4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4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4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4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9.png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4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4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4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4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4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4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4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5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5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9.png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5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5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5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5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2535161"/>
            <a:ext cx="9144000" cy="260833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2535161"/>
            <a:ext cx="8229599" cy="1026962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INSTERT TITLE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OF THE PRESENTATION</a:t>
            </a:r>
            <a:endParaRPr lang="pl-PL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199" y="3562123"/>
            <a:ext cx="8229599" cy="54969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SUBTITLE OF THE PRESENTATION</a:t>
            </a:r>
            <a:endParaRPr lang="pl-PL" dirty="0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19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pl-PL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BB02E-943C-4C46-9B21-33621668B686}" type="datetimeFigureOut">
              <a:rPr lang="pl-PL" smtClean="0"/>
              <a:pPr/>
              <a:t>2016-02-20</a:t>
            </a:fld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6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1816"/>
            <a:ext cx="4000500" cy="295466"/>
          </a:xfrm>
          <a:noFill/>
        </p:spPr>
        <p:txBody>
          <a:bodyPr wrap="square" lIns="0" rIns="0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7282"/>
            <a:ext cx="4000500" cy="295466"/>
          </a:xfrm>
          <a:noFill/>
        </p:spPr>
        <p:txBody>
          <a:bodyPr wrap="square" lIns="0" rIns="0" rtlCol="0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0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247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0" name="Prostokąt 9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422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3140188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4" name="PoleTekstowe 3"/>
          <p:cNvSpPr txBox="1"/>
          <p:nvPr userDrawn="1"/>
        </p:nvSpPr>
        <p:spPr>
          <a:xfrm>
            <a:off x="596102" y="-1005939"/>
            <a:ext cx="1155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6600" dirty="0" smtClean="0">
                <a:solidFill>
                  <a:prstClr val="white"/>
                </a:solidFill>
              </a:rPr>
              <a:t>„</a:t>
            </a: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89899"/>
            <a:ext cx="2112496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author</a:t>
            </a:r>
            <a:r>
              <a:rPr lang="pl-PL" dirty="0" smtClean="0"/>
              <a:t> of </a:t>
            </a:r>
            <a:r>
              <a:rPr lang="pl-PL" dirty="0" err="1" smtClean="0"/>
              <a:t>quote</a:t>
            </a:r>
            <a:endParaRPr lang="pl-PL" dirty="0"/>
          </a:p>
        </p:txBody>
      </p:sp>
      <p:sp>
        <p:nvSpPr>
          <p:cNvPr id="11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70914"/>
            <a:ext cx="2112496" cy="14504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</a:p>
          <a:p>
            <a:pPr lvl="0"/>
            <a:r>
              <a:rPr lang="pl-PL" dirty="0" err="1" smtClean="0"/>
              <a:t>quote</a:t>
            </a:r>
            <a:r>
              <a:rPr lang="pl-PL" dirty="0" smtClean="0"/>
              <a:t> </a:t>
            </a:r>
          </a:p>
          <a:p>
            <a:pPr lvl="0"/>
            <a:r>
              <a:rPr lang="pl-PL" dirty="0" err="1" smtClean="0"/>
              <a:t>here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887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70914"/>
            <a:ext cx="2112496" cy="14504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</a:p>
          <a:p>
            <a:pPr lvl="0"/>
            <a:r>
              <a:rPr lang="pl-PL" dirty="0" err="1" smtClean="0"/>
              <a:t>quote</a:t>
            </a:r>
            <a:r>
              <a:rPr lang="pl-PL" dirty="0" smtClean="0"/>
              <a:t> </a:t>
            </a:r>
          </a:p>
          <a:p>
            <a:pPr lvl="0"/>
            <a:r>
              <a:rPr lang="pl-PL" dirty="0" err="1" smtClean="0"/>
              <a:t>here</a:t>
            </a:r>
            <a:endParaRPr lang="pl-PL" dirty="0"/>
          </a:p>
        </p:txBody>
      </p:sp>
      <p:sp>
        <p:nvSpPr>
          <p:cNvPr id="4" name="PoleTekstowe 3"/>
          <p:cNvSpPr txBox="1"/>
          <p:nvPr userDrawn="1"/>
        </p:nvSpPr>
        <p:spPr>
          <a:xfrm>
            <a:off x="596102" y="-1005939"/>
            <a:ext cx="1155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6600" dirty="0" smtClean="0">
                <a:solidFill>
                  <a:prstClr val="white"/>
                </a:solidFill>
              </a:rPr>
              <a:t>„</a:t>
            </a: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89899"/>
            <a:ext cx="2112496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author</a:t>
            </a:r>
            <a:r>
              <a:rPr lang="pl-PL" dirty="0" smtClean="0"/>
              <a:t> of </a:t>
            </a:r>
            <a:r>
              <a:rPr lang="pl-PL" dirty="0" err="1" smtClean="0"/>
              <a:t>quote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5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393700" y="4438649"/>
            <a:ext cx="4779963" cy="522587"/>
          </a:xfrm>
          <a:solidFill>
            <a:schemeClr val="tx1">
              <a:alpha val="95000"/>
            </a:schemeClr>
          </a:solidFill>
        </p:spPr>
        <p:txBody>
          <a:bodyPr anchor="ctr">
            <a:normAutofit/>
          </a:bodyPr>
          <a:lstStyle>
            <a:lvl1pPr algn="l">
              <a:defRPr sz="1800" b="0" baseline="0">
                <a:solidFill>
                  <a:schemeClr val="accent3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SECTION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07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>
            <a:off x="0" y="4261651"/>
            <a:ext cx="9144000" cy="88184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2" name="Prostokąt 11"/>
          <p:cNvSpPr/>
          <p:nvPr userDrawn="1"/>
        </p:nvSpPr>
        <p:spPr>
          <a:xfrm flipV="1">
            <a:off x="0" y="4215930"/>
            <a:ext cx="9144000" cy="4572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393700" y="4438649"/>
            <a:ext cx="4779963" cy="522588"/>
          </a:xfrm>
        </p:spPr>
        <p:txBody>
          <a:bodyPr anchor="ctr"/>
          <a:lstStyle>
            <a:lvl1pPr algn="l"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SECTION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787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1600200"/>
            <a:ext cx="8236344" cy="773466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10975"/>
            <a:ext cx="2870200" cy="1211875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68"/>
              </a:spcBef>
              <a:buNone/>
              <a:defRPr sz="1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COMARCH</a:t>
            </a:r>
          </a:p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</a:t>
            </a:r>
            <a:r>
              <a:rPr lang="pl-PL" dirty="0" err="1" smtClean="0"/>
              <a:t>info@comarch.pl</a:t>
            </a:r>
            <a:r>
              <a:rPr lang="pl-PL" dirty="0" smtClean="0"/>
              <a:t>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039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1600200"/>
            <a:ext cx="8236347" cy="773466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INSERT 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10975"/>
            <a:ext cx="2870200" cy="1211875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168"/>
              </a:spcBef>
              <a:buNone/>
              <a:defRPr sz="1000" b="0" baseline="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COMARCH</a:t>
            </a:r>
          </a:p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</a:t>
            </a:r>
            <a:r>
              <a:rPr lang="pl-PL" dirty="0" err="1" smtClean="0"/>
              <a:t>info@comarch.pl</a:t>
            </a:r>
            <a:r>
              <a:rPr lang="pl-PL" dirty="0" smtClean="0"/>
              <a:t>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181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2152650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99101"/>
            <a:ext cx="1587500" cy="97595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7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info@comarch.pl </a:t>
            </a:r>
          </a:p>
          <a:p>
            <a:r>
              <a:rPr lang="pl-PL" dirty="0" smtClean="0"/>
              <a:t>www.comarch.com 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31426"/>
            <a:ext cx="800100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132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2152650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31426"/>
            <a:ext cx="800100" cy="122537"/>
          </a:xfrm>
          <a:prstGeom prst="rect">
            <a:avLst/>
          </a:prstGeom>
        </p:spPr>
      </p:pic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99101"/>
            <a:ext cx="1587500" cy="97595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7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info@comarch.pl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122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Thank you and soci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2066925" y="1335547"/>
            <a:ext cx="5010150" cy="77346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0" hasCustomPrompt="1"/>
          </p:nvPr>
        </p:nvSpPr>
        <p:spPr>
          <a:xfrm>
            <a:off x="2066925" y="2108660"/>
            <a:ext cx="5010150" cy="509166"/>
          </a:xfr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INSERT SUBTITLE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23" name="Prostokąt 22"/>
          <p:cNvSpPr/>
          <p:nvPr userDrawn="1"/>
        </p:nvSpPr>
        <p:spPr>
          <a:xfrm>
            <a:off x="0" y="3893770"/>
            <a:ext cx="9144000" cy="1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5130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facebook.com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25" name="Picture 6" descr="C:\Users\Dominik\Downloads\Social_Icons\faceboo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58" y="4329978"/>
            <a:ext cx="327172" cy="327172"/>
          </a:xfrm>
          <a:prstGeom prst="rect">
            <a:avLst/>
          </a:prstGeom>
          <a:noFill/>
        </p:spPr>
      </p:pic>
      <p:sp>
        <p:nvSpPr>
          <p:cNvPr id="26" name="Symbol zastępczy tekstu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98148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twitter.com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28" name="Picture 4" descr="C:\Users\Dominik\Downloads\Social_Icons\twitter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976" y="4329978"/>
            <a:ext cx="327172" cy="327172"/>
          </a:xfrm>
          <a:prstGeom prst="rect">
            <a:avLst/>
          </a:prstGeom>
          <a:noFill/>
        </p:spPr>
      </p:pic>
      <p:sp>
        <p:nvSpPr>
          <p:cNvPr id="29" name="Symbol zastępczy tekstu 12"/>
          <p:cNvSpPr>
            <a:spLocks noGrp="1"/>
          </p:cNvSpPr>
          <p:nvPr>
            <p:ph type="body" sz="quarter" idx="13" hasCustomPrompt="1"/>
          </p:nvPr>
        </p:nvSpPr>
        <p:spPr>
          <a:xfrm>
            <a:off x="7043863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youtube.com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33" name="Picture 5" descr="C:\Users\Dominik\Downloads\Social_Icons\youtube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691" y="4329978"/>
            <a:ext cx="327172" cy="327172"/>
          </a:xfrm>
          <a:prstGeom prst="rect">
            <a:avLst/>
          </a:prstGeom>
          <a:noFill/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 flipV="1">
            <a:off x="0" y="384805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987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2535161"/>
            <a:ext cx="9144000" cy="260833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2535161"/>
            <a:ext cx="8229599" cy="1026962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INSTERT TITLE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OF THE PRESENTATION</a:t>
            </a:r>
            <a:endParaRPr lang="pl-PL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199" y="3562123"/>
            <a:ext cx="8229599" cy="54969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SUBTITLE OF THE PRESENTATION</a:t>
            </a:r>
            <a:endParaRPr lang="pl-PL" dirty="0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19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pl-PL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BB02E-943C-4C46-9B21-33621668B686}" type="datetimeFigureOut">
              <a:rPr>
                <a:solidFill>
                  <a:prstClr val="white"/>
                </a:solidFill>
              </a:rPr>
              <a:pPr/>
              <a:t>2016-02-20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6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1816"/>
            <a:ext cx="4000500" cy="295466"/>
          </a:xfrm>
          <a:noFill/>
        </p:spPr>
        <p:txBody>
          <a:bodyPr wrap="square" lIns="0" rIns="0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7282"/>
            <a:ext cx="4000500" cy="295466"/>
          </a:xfrm>
          <a:noFill/>
        </p:spPr>
        <p:txBody>
          <a:bodyPr wrap="square" lIns="0" rIns="0" rtlCol="0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0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607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676400" y="4774697"/>
            <a:ext cx="5118100" cy="27384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pl-PL" dirty="0" err="1" smtClean="0"/>
              <a:t>Footer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853640"/>
            <a:ext cx="4085063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638908" y="853641"/>
            <a:ext cx="4054640" cy="391362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5" name="Prostokąt 1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625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itle slide to print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2535161"/>
            <a:ext cx="9144000" cy="260833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199" y="3562123"/>
            <a:ext cx="8229599" cy="54969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SUBTITLE OF THE PRESENTATION</a:t>
            </a:r>
            <a:endParaRPr lang="pl-PL" dirty="0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19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pl-PL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BB02E-943C-4C46-9B21-33621668B686}" type="datetimeFigureOut">
              <a:rPr lang="en-GB">
                <a:solidFill>
                  <a:srgbClr val="26437E"/>
                </a:solidFill>
              </a:rPr>
              <a:pPr/>
              <a:t>20/02/2016</a:t>
            </a:fld>
            <a:endParaRPr lang="en-GB" dirty="0">
              <a:solidFill>
                <a:srgbClr val="26437E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6"/>
          </a:xfrm>
          <a:prstGeom prst="rect">
            <a:avLst/>
          </a:prstGeom>
        </p:spPr>
      </p:pic>
      <p:sp>
        <p:nvSpPr>
          <p:cNvPr id="16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1816"/>
            <a:ext cx="4000500" cy="295466"/>
          </a:xfrm>
          <a:noFill/>
        </p:spPr>
        <p:txBody>
          <a:bodyPr wrap="square" lIns="0" rIns="0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7282"/>
            <a:ext cx="4000500" cy="295466"/>
          </a:xfrm>
          <a:noFill/>
        </p:spPr>
        <p:txBody>
          <a:bodyPr wrap="square" lIns="0" rIns="0" rtlCol="0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620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1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4" name="Prostokąt 23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1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690916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</a:t>
            </a:r>
            <a:endParaRPr lang="en-US" dirty="0"/>
          </a:p>
        </p:txBody>
      </p:sp>
      <p:sp>
        <p:nvSpPr>
          <p:cNvPr id="22" name="Symbol zastępczy tekstu 3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224716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23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1581528" y="1224716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5" name="Symbol zastępczy tekstu 38"/>
          <p:cNvSpPr>
            <a:spLocks noGrp="1"/>
          </p:cNvSpPr>
          <p:nvPr>
            <p:ph type="body" sz="quarter" idx="30" hasCustomPrompt="1"/>
          </p:nvPr>
        </p:nvSpPr>
        <p:spPr>
          <a:xfrm>
            <a:off x="1581528" y="1595792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6" name="Symbol zastępczy tekstu 38"/>
          <p:cNvSpPr>
            <a:spLocks noGrp="1"/>
          </p:cNvSpPr>
          <p:nvPr>
            <p:ph type="body" sz="quarter" idx="31" hasCustomPrompt="1"/>
          </p:nvPr>
        </p:nvSpPr>
        <p:spPr>
          <a:xfrm>
            <a:off x="1581528" y="1966868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7" name="Symbol zastępczy tekstu 38"/>
          <p:cNvSpPr>
            <a:spLocks noGrp="1"/>
          </p:cNvSpPr>
          <p:nvPr>
            <p:ph type="body" sz="quarter" idx="32" hasCustomPrompt="1"/>
          </p:nvPr>
        </p:nvSpPr>
        <p:spPr>
          <a:xfrm>
            <a:off x="1581528" y="2337944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8" name="Symbol zastępczy tekstu 38"/>
          <p:cNvSpPr>
            <a:spLocks noGrp="1"/>
          </p:cNvSpPr>
          <p:nvPr>
            <p:ph type="body" sz="quarter" idx="33" hasCustomPrompt="1"/>
          </p:nvPr>
        </p:nvSpPr>
        <p:spPr>
          <a:xfrm>
            <a:off x="1581528" y="2709020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9" name="Symbol zastępczy tekstu 38"/>
          <p:cNvSpPr>
            <a:spLocks noGrp="1"/>
          </p:cNvSpPr>
          <p:nvPr>
            <p:ph type="body" sz="quarter" idx="34" hasCustomPrompt="1"/>
          </p:nvPr>
        </p:nvSpPr>
        <p:spPr>
          <a:xfrm>
            <a:off x="1581528" y="3080096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0" name="Symbol zastępczy tekstu 38"/>
          <p:cNvSpPr>
            <a:spLocks noGrp="1"/>
          </p:cNvSpPr>
          <p:nvPr>
            <p:ph type="body" sz="quarter" idx="35" hasCustomPrompt="1"/>
          </p:nvPr>
        </p:nvSpPr>
        <p:spPr>
          <a:xfrm>
            <a:off x="1581528" y="3451172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2" name="Symbol zastępczy tekstu 38"/>
          <p:cNvSpPr>
            <a:spLocks noGrp="1"/>
          </p:cNvSpPr>
          <p:nvPr>
            <p:ph type="body" sz="quarter" idx="36" hasCustomPrompt="1"/>
          </p:nvPr>
        </p:nvSpPr>
        <p:spPr>
          <a:xfrm>
            <a:off x="1581528" y="3822248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3" name="Symbol zastępczy tekstu 38"/>
          <p:cNvSpPr>
            <a:spLocks noGrp="1"/>
          </p:cNvSpPr>
          <p:nvPr>
            <p:ph type="body" sz="quarter" idx="37" hasCustomPrompt="1"/>
          </p:nvPr>
        </p:nvSpPr>
        <p:spPr>
          <a:xfrm>
            <a:off x="457200" y="1595792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4" name="Symbol zastępczy tekstu 38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963419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5" name="Symbol zastępczy tekstu 38"/>
          <p:cNvSpPr>
            <a:spLocks noGrp="1"/>
          </p:cNvSpPr>
          <p:nvPr>
            <p:ph type="body" sz="quarter" idx="39" hasCustomPrompt="1"/>
          </p:nvPr>
        </p:nvSpPr>
        <p:spPr>
          <a:xfrm>
            <a:off x="457200" y="2334495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6" name="Symbol zastępczy tekstu 38"/>
          <p:cNvSpPr>
            <a:spLocks noGrp="1"/>
          </p:cNvSpPr>
          <p:nvPr>
            <p:ph type="body" sz="quarter" idx="40" hasCustomPrompt="1"/>
          </p:nvPr>
        </p:nvSpPr>
        <p:spPr>
          <a:xfrm>
            <a:off x="457199" y="2711073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7" name="Symbol zastępczy tekstu 38"/>
          <p:cNvSpPr>
            <a:spLocks noGrp="1"/>
          </p:cNvSpPr>
          <p:nvPr>
            <p:ph type="body" sz="quarter" idx="41" hasCustomPrompt="1"/>
          </p:nvPr>
        </p:nvSpPr>
        <p:spPr>
          <a:xfrm>
            <a:off x="457199" y="3075712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8" name="Symbol zastępczy tekstu 38"/>
          <p:cNvSpPr>
            <a:spLocks noGrp="1"/>
          </p:cNvSpPr>
          <p:nvPr>
            <p:ph type="body" sz="quarter" idx="42" hasCustomPrompt="1"/>
          </p:nvPr>
        </p:nvSpPr>
        <p:spPr>
          <a:xfrm>
            <a:off x="457200" y="3451707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9" name="Symbol zastępczy tekstu 38"/>
          <p:cNvSpPr>
            <a:spLocks noGrp="1"/>
          </p:cNvSpPr>
          <p:nvPr>
            <p:ph type="body" sz="quarter" idx="43" hasCustomPrompt="1"/>
          </p:nvPr>
        </p:nvSpPr>
        <p:spPr>
          <a:xfrm>
            <a:off x="457200" y="3816346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8465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2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477509" y="1157643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475589" y="186844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1" name="Symbol zastępczy tekstu 38"/>
          <p:cNvSpPr>
            <a:spLocks noGrp="1"/>
          </p:cNvSpPr>
          <p:nvPr>
            <p:ph type="body" sz="quarter" idx="17" hasCustomPrompt="1"/>
          </p:nvPr>
        </p:nvSpPr>
        <p:spPr>
          <a:xfrm>
            <a:off x="477509" y="2613000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4" name="Symbol zastępczy tekstu 38"/>
          <p:cNvSpPr>
            <a:spLocks noGrp="1"/>
          </p:cNvSpPr>
          <p:nvPr>
            <p:ph type="body" sz="quarter" idx="20" hasCustomPrompt="1"/>
          </p:nvPr>
        </p:nvSpPr>
        <p:spPr>
          <a:xfrm>
            <a:off x="477493" y="336077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7" name="Symbol zastępczy tekstu 38"/>
          <p:cNvSpPr>
            <a:spLocks noGrp="1"/>
          </p:cNvSpPr>
          <p:nvPr>
            <p:ph type="body" sz="quarter" idx="23" hasCustomPrompt="1"/>
          </p:nvPr>
        </p:nvSpPr>
        <p:spPr>
          <a:xfrm>
            <a:off x="477493" y="409095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Prostokąt 1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8792"/>
            <a:ext cx="8229600" cy="693074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694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3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3630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455280" y="140597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122" y="4717359"/>
            <a:ext cx="800100" cy="122537"/>
          </a:xfrm>
          <a:prstGeom prst="rect">
            <a:avLst/>
          </a:prstGeom>
        </p:spPr>
      </p:pic>
      <p:sp>
        <p:nvSpPr>
          <p:cNvPr id="9" name="Symbol zastępczy tekstu 38"/>
          <p:cNvSpPr>
            <a:spLocks noGrp="1"/>
          </p:cNvSpPr>
          <p:nvPr>
            <p:ph type="body" sz="quarter" idx="26" hasCustomPrompt="1"/>
          </p:nvPr>
        </p:nvSpPr>
        <p:spPr>
          <a:xfrm>
            <a:off x="455280" y="1775656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0" name="Symbol zastępczy tekstu 38"/>
          <p:cNvSpPr>
            <a:spLocks noGrp="1"/>
          </p:cNvSpPr>
          <p:nvPr>
            <p:ph type="body" sz="quarter" idx="27" hasCustomPrompt="1"/>
          </p:nvPr>
        </p:nvSpPr>
        <p:spPr>
          <a:xfrm>
            <a:off x="453360" y="2145333"/>
            <a:ext cx="7965038" cy="279757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3" name="Symbol zastępczy tekstu 38"/>
          <p:cNvSpPr>
            <a:spLocks noGrp="1"/>
          </p:cNvSpPr>
          <p:nvPr>
            <p:ph type="body" sz="quarter" idx="28" hasCustomPrompt="1"/>
          </p:nvPr>
        </p:nvSpPr>
        <p:spPr>
          <a:xfrm>
            <a:off x="459104" y="2499301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4" name="Symbol zastępczy tekstu 38"/>
          <p:cNvSpPr>
            <a:spLocks noGrp="1"/>
          </p:cNvSpPr>
          <p:nvPr>
            <p:ph type="body" sz="quarter" idx="29" hasCustomPrompt="1"/>
          </p:nvPr>
        </p:nvSpPr>
        <p:spPr>
          <a:xfrm>
            <a:off x="457184" y="2868978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5" name="Symbol zastępczy tekstu 38"/>
          <p:cNvSpPr>
            <a:spLocks noGrp="1"/>
          </p:cNvSpPr>
          <p:nvPr>
            <p:ph type="body" sz="quarter" idx="30" hasCustomPrompt="1"/>
          </p:nvPr>
        </p:nvSpPr>
        <p:spPr>
          <a:xfrm>
            <a:off x="461024" y="323865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6" name="Symbol zastępczy tekstu 38"/>
          <p:cNvSpPr>
            <a:spLocks noGrp="1"/>
          </p:cNvSpPr>
          <p:nvPr>
            <p:ph type="body" sz="quarter" idx="31" hasCustomPrompt="1"/>
          </p:nvPr>
        </p:nvSpPr>
        <p:spPr>
          <a:xfrm>
            <a:off x="459104" y="360833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7" name="Symbol zastępczy tekstu 38"/>
          <p:cNvSpPr>
            <a:spLocks noGrp="1"/>
          </p:cNvSpPr>
          <p:nvPr>
            <p:ph type="body" sz="quarter" idx="32" hasCustomPrompt="1"/>
          </p:nvPr>
        </p:nvSpPr>
        <p:spPr>
          <a:xfrm>
            <a:off x="462944" y="397800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8" name="Symbol zastępczy tekstu 38"/>
          <p:cNvSpPr>
            <a:spLocks noGrp="1"/>
          </p:cNvSpPr>
          <p:nvPr>
            <p:ph type="body" sz="quarter" idx="33" hasCustomPrompt="1"/>
          </p:nvPr>
        </p:nvSpPr>
        <p:spPr>
          <a:xfrm>
            <a:off x="461024" y="4347686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0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98403"/>
            <a:ext cx="8229600" cy="703463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538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1911350"/>
            <a:ext cx="9144000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 flipV="1">
            <a:off x="0" y="1911349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2" name="Symbol zastępczy tekstu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16" y="4513263"/>
            <a:ext cx="2975769" cy="363537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want insert link for </a:t>
            </a:r>
            <a:r>
              <a:rPr lang="pl-PL" dirty="0" err="1" smtClean="0"/>
              <a:t>social</a:t>
            </a:r>
            <a:r>
              <a:rPr lang="pl-PL" dirty="0" smtClean="0"/>
              <a:t> media profile </a:t>
            </a:r>
          </a:p>
          <a:p>
            <a:pPr lvl="0"/>
            <a:r>
              <a:rPr lang="pl-PL" dirty="0" err="1" smtClean="0"/>
              <a:t>e.g</a:t>
            </a:r>
            <a:r>
              <a:rPr lang="pl-PL" dirty="0" smtClean="0"/>
              <a:t>.: </a:t>
            </a:r>
            <a:r>
              <a:rPr lang="pl-PL" dirty="0" err="1" smtClean="0"/>
              <a:t>twitter.com/comarc</a:t>
            </a:r>
            <a:r>
              <a:rPr lang="pl-PL" dirty="0" smtClean="0"/>
              <a:t>h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29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Tytuł 1"/>
          <p:cNvSpPr>
            <a:spLocks noGrp="1"/>
          </p:cNvSpPr>
          <p:nvPr>
            <p:ph type="ctrTitle" hasCustomPrompt="1"/>
          </p:nvPr>
        </p:nvSpPr>
        <p:spPr>
          <a:xfrm>
            <a:off x="641350" y="2568574"/>
            <a:ext cx="7861300" cy="38611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1600" b="1" baseline="0">
                <a:solidFill>
                  <a:srgbClr val="009DE0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41350" y="2971386"/>
            <a:ext cx="7861300" cy="335575"/>
          </a:xfrm>
        </p:spPr>
        <p:txBody>
          <a:bodyPr>
            <a:normAutofit/>
          </a:bodyPr>
          <a:lstStyle>
            <a:lvl1pPr marL="0" indent="0" algn="ctr">
              <a:buNone/>
              <a:defRPr sz="1300" b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3340100"/>
            <a:ext cx="7861300" cy="1098550"/>
          </a:xfrm>
        </p:spPr>
        <p:txBody>
          <a:bodyPr>
            <a:noAutofit/>
          </a:bodyPr>
          <a:lstStyle>
            <a:lvl1pPr marL="0" indent="0" algn="ctr">
              <a:buNone/>
              <a:defRPr lang="pl-PL" sz="10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900">
                <a:solidFill>
                  <a:srgbClr val="FFFFFF"/>
                </a:solidFill>
              </a:defRPr>
            </a:lvl2pPr>
            <a:lvl3pPr marL="914400" indent="0">
              <a:buNone/>
              <a:defRPr sz="900">
                <a:solidFill>
                  <a:srgbClr val="FFFFFF"/>
                </a:solidFill>
              </a:defRPr>
            </a:lvl3pPr>
            <a:lvl4pPr marL="1371600" indent="0">
              <a:buNone/>
              <a:defRPr sz="900">
                <a:solidFill>
                  <a:srgbClr val="FFFFFF"/>
                </a:solidFill>
              </a:defRPr>
            </a:lvl4pPr>
            <a:lvl5pPr marL="1828800" indent="0">
              <a:buNone/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62666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1911350"/>
            <a:ext cx="9144000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1911349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2" name="Symbol zastępczy tekstu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16" y="4513263"/>
            <a:ext cx="2975769" cy="363537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want insert link for </a:t>
            </a:r>
            <a:r>
              <a:rPr lang="pl-PL" dirty="0" err="1" smtClean="0"/>
              <a:t>social</a:t>
            </a:r>
            <a:r>
              <a:rPr lang="pl-PL" dirty="0" smtClean="0"/>
              <a:t> media profile </a:t>
            </a:r>
          </a:p>
          <a:p>
            <a:pPr lvl="0"/>
            <a:r>
              <a:rPr lang="pl-PL" dirty="0" err="1" smtClean="0"/>
              <a:t>e.g</a:t>
            </a:r>
            <a:r>
              <a:rPr lang="pl-PL" dirty="0" smtClean="0"/>
              <a:t>.: </a:t>
            </a:r>
            <a:r>
              <a:rPr lang="pl-PL" dirty="0" err="1" smtClean="0"/>
              <a:t>twitter.com/comarc</a:t>
            </a:r>
            <a:r>
              <a:rPr lang="pl-PL" dirty="0" smtClean="0"/>
              <a:t>h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29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2" hasCustomPrompt="1"/>
          </p:nvPr>
        </p:nvSpPr>
        <p:spPr>
          <a:xfrm>
            <a:off x="714348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6794500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2663026"/>
            <a:ext cx="1638300" cy="285750"/>
          </a:xfrm>
        </p:spPr>
        <p:txBody>
          <a:bodyPr anchor="t">
            <a:noAutofit/>
          </a:bodyPr>
          <a:lstStyle>
            <a:lvl1pPr mar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034066"/>
            <a:ext cx="1638300" cy="161006"/>
          </a:xfrm>
        </p:spPr>
        <p:txBody>
          <a:bodyPr anchor="ctr">
            <a:noAutofit/>
          </a:bodyPr>
          <a:lstStyle>
            <a:lvl1pPr marL="0" indent="0" algn="ctr"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39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0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2663026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034066"/>
            <a:ext cx="1638300" cy="161006"/>
          </a:xfr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42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3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2663026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4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034066"/>
            <a:ext cx="1638300" cy="161006"/>
          </a:xfrm>
        </p:spPr>
        <p:txBody>
          <a:bodyPr anchor="ctr">
            <a:noAutofit/>
          </a:bodyPr>
          <a:lstStyle>
            <a:lvl1pPr marL="0" indent="0" algn="ctr"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45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75398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853640"/>
            <a:ext cx="8235950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0" name="Tytuł 3"/>
          <p:cNvSpPr>
            <a:spLocks noGrp="1"/>
          </p:cNvSpPr>
          <p:nvPr>
            <p:ph type="title" hasCustomPrompt="1"/>
          </p:nvPr>
        </p:nvSpPr>
        <p:spPr>
          <a:xfrm>
            <a:off x="457200" y="117756"/>
            <a:ext cx="8229600" cy="684110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589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7" name="Obraz 6" descr="logo_clien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731" y="95656"/>
            <a:ext cx="1412419" cy="706210"/>
          </a:xfrm>
          <a:prstGeom prst="rect">
            <a:avLst/>
          </a:prstGeom>
        </p:spPr>
      </p:pic>
      <p:sp>
        <p:nvSpPr>
          <p:cNvPr id="8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853640"/>
            <a:ext cx="8235950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0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89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Cle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875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676400" y="4774697"/>
            <a:ext cx="5118100" cy="27384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pl-PL" dirty="0" err="1" smtClean="0">
                <a:solidFill>
                  <a:srgbClr val="26437E"/>
                </a:solidFill>
              </a:rPr>
              <a:t>Footer</a:t>
            </a:r>
            <a:endParaRPr lang="pl-PL" dirty="0">
              <a:solidFill>
                <a:srgbClr val="26437E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853640"/>
            <a:ext cx="4085063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638908" y="853641"/>
            <a:ext cx="4054640" cy="391362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5" name="Prostokąt 1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87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4" name="Prostokąt 13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881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4" name="Prostokąt 13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050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6" name="Symbol zastępczy tekstu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87148"/>
            <a:ext cx="2378075" cy="1538416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buNone/>
              <a:defRPr sz="1100" b="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19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718751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1" name="Symbol zastępczy tekstu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87843"/>
            <a:ext cx="2378075" cy="339811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buNone/>
              <a:defRPr sz="11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sp>
        <p:nvSpPr>
          <p:cNvPr id="24" name="Symbol zastępczy tekstu 13"/>
          <p:cNvSpPr>
            <a:spLocks noGrp="1"/>
          </p:cNvSpPr>
          <p:nvPr>
            <p:ph type="body" sz="quarter" idx="19" hasCustomPrompt="1"/>
          </p:nvPr>
        </p:nvSpPr>
        <p:spPr>
          <a:xfrm>
            <a:off x="6286512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5" name="Symbol zastępczy tekstu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86512" y="2187148"/>
            <a:ext cx="2378075" cy="1538416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27" name="Symbol zastępczy tekstu 13"/>
          <p:cNvSpPr>
            <a:spLocks noGrp="1"/>
          </p:cNvSpPr>
          <p:nvPr>
            <p:ph type="body" sz="quarter" idx="21" hasCustomPrompt="1"/>
          </p:nvPr>
        </p:nvSpPr>
        <p:spPr>
          <a:xfrm>
            <a:off x="6548063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86512" y="1587843"/>
            <a:ext cx="2378075" cy="339811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sp>
        <p:nvSpPr>
          <p:cNvPr id="38" name="Symbol zastępczy tekstu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75722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9" name="Symbol zastępczy tekstu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75722" y="2187148"/>
            <a:ext cx="2378075" cy="1538416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41" name="Symbol zastępczy tekstu 13"/>
          <p:cNvSpPr>
            <a:spLocks noGrp="1"/>
          </p:cNvSpPr>
          <p:nvPr>
            <p:ph type="body" sz="quarter" idx="25" hasCustomPrompt="1"/>
          </p:nvPr>
        </p:nvSpPr>
        <p:spPr>
          <a:xfrm>
            <a:off x="3637273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2" name="Symbol zastępczy tekstu 13"/>
          <p:cNvSpPr>
            <a:spLocks noGrp="1"/>
          </p:cNvSpPr>
          <p:nvPr>
            <p:ph type="body" sz="quarter" idx="26" hasCustomPrompt="1"/>
          </p:nvPr>
        </p:nvSpPr>
        <p:spPr>
          <a:xfrm>
            <a:off x="3375722" y="1587843"/>
            <a:ext cx="2378075" cy="339811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149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iektu SmartArt 9"/>
          <p:cNvSpPr>
            <a:spLocks noGrp="1"/>
          </p:cNvSpPr>
          <p:nvPr>
            <p:ph type="dgm" sz="quarter" idx="15" hasCustomPrompt="1"/>
          </p:nvPr>
        </p:nvSpPr>
        <p:spPr>
          <a:xfrm>
            <a:off x="457199" y="853641"/>
            <a:ext cx="8236347" cy="3913622"/>
          </a:xfrm>
        </p:spPr>
        <p:txBody>
          <a:bodyPr lIns="0" rIns="0" anchor="ctr"/>
          <a:lstStyle>
            <a:lvl1pPr algn="ctr">
              <a:buNone/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SmartArt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1" name="Prostokąt 1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730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wykresu 10"/>
          <p:cNvSpPr>
            <a:spLocks noGrp="1"/>
          </p:cNvSpPr>
          <p:nvPr>
            <p:ph type="chart" sz="quarter" idx="15" hasCustomPrompt="1"/>
          </p:nvPr>
        </p:nvSpPr>
        <p:spPr>
          <a:xfrm>
            <a:off x="457199" y="853641"/>
            <a:ext cx="8236347" cy="3913621"/>
          </a:xfrm>
        </p:spPr>
        <p:txBody>
          <a:bodyPr lIns="0" rIns="0" anchor="ctr"/>
          <a:lstStyle>
            <a:lvl1pPr algn="ctr">
              <a:buNone/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Graph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074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67945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714348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32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67945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dirty="0">
                <a:solidFill>
                  <a:srgbClr val="B0BAC1"/>
                </a:solidFill>
              </a:defRPr>
            </a:lvl1pPr>
          </a:lstStyle>
          <a:p>
            <a:pPr marL="0" lvl="0" indent="0" algn="ctr"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714348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767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19822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822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19822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26756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9DE0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26756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26756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4819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4819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4819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478249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269336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61027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395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32" hasCustomPrompt="1"/>
          </p:nvPr>
        </p:nvSpPr>
        <p:spPr>
          <a:xfrm>
            <a:off x="688395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33" hasCustomPrompt="1"/>
          </p:nvPr>
        </p:nvSpPr>
        <p:spPr>
          <a:xfrm>
            <a:off x="688395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3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687163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Prostokąt 2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149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19822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822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19822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26756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26756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26756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4819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4819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4819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478249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269336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61027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395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32" hasCustomPrompt="1"/>
          </p:nvPr>
        </p:nvSpPr>
        <p:spPr>
          <a:xfrm>
            <a:off x="688395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33" hasCustomPrompt="1"/>
          </p:nvPr>
        </p:nvSpPr>
        <p:spPr>
          <a:xfrm>
            <a:off x="688395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3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687163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Prostokąt 2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8606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20939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20939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5138456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9DE0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8456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8456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51562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208436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9" name="Prostokąt 1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659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20939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400" b="0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100" b="0" kern="1200" dirty="0" smtClean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20939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5138456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8456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8456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51562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208436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9" name="Prostokąt 1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30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6" name="Symbol zastępczy tekstu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87148"/>
            <a:ext cx="2378075" cy="1538416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buNone/>
              <a:defRPr sz="1100" b="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19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718751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1" name="Symbol zastępczy tekstu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87843"/>
            <a:ext cx="2378075" cy="339811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buNone/>
              <a:defRPr sz="11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sp>
        <p:nvSpPr>
          <p:cNvPr id="24" name="Symbol zastępczy tekstu 13"/>
          <p:cNvSpPr>
            <a:spLocks noGrp="1"/>
          </p:cNvSpPr>
          <p:nvPr>
            <p:ph type="body" sz="quarter" idx="19" hasCustomPrompt="1"/>
          </p:nvPr>
        </p:nvSpPr>
        <p:spPr>
          <a:xfrm>
            <a:off x="6286512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5" name="Symbol zastępczy tekstu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86512" y="2187148"/>
            <a:ext cx="2378075" cy="1538416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27" name="Symbol zastępczy tekstu 13"/>
          <p:cNvSpPr>
            <a:spLocks noGrp="1"/>
          </p:cNvSpPr>
          <p:nvPr>
            <p:ph type="body" sz="quarter" idx="21" hasCustomPrompt="1"/>
          </p:nvPr>
        </p:nvSpPr>
        <p:spPr>
          <a:xfrm>
            <a:off x="6548063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86512" y="1587843"/>
            <a:ext cx="2378075" cy="339811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sp>
        <p:nvSpPr>
          <p:cNvPr id="38" name="Symbol zastępczy tekstu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75722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9" name="Symbol zastępczy tekstu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75722" y="2187148"/>
            <a:ext cx="2378075" cy="1538416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41" name="Symbol zastępczy tekstu 13"/>
          <p:cNvSpPr>
            <a:spLocks noGrp="1"/>
          </p:cNvSpPr>
          <p:nvPr>
            <p:ph type="body" sz="quarter" idx="25" hasCustomPrompt="1"/>
          </p:nvPr>
        </p:nvSpPr>
        <p:spPr>
          <a:xfrm>
            <a:off x="3637273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2" name="Symbol zastępczy tekstu 13"/>
          <p:cNvSpPr>
            <a:spLocks noGrp="1"/>
          </p:cNvSpPr>
          <p:nvPr>
            <p:ph type="body" sz="quarter" idx="26" hasCustomPrompt="1"/>
          </p:nvPr>
        </p:nvSpPr>
        <p:spPr>
          <a:xfrm>
            <a:off x="3375722" y="1587843"/>
            <a:ext cx="2378075" cy="339811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881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pa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30105"/>
            <a:ext cx="8780662" cy="4172581"/>
          </a:xfrm>
          <a:prstGeom prst="rect">
            <a:avLst/>
          </a:prstGeom>
        </p:spPr>
      </p:pic>
      <p:sp>
        <p:nvSpPr>
          <p:cNvPr id="4" name="Owal 3"/>
          <p:cNvSpPr/>
          <p:nvPr userDrawn="1"/>
        </p:nvSpPr>
        <p:spPr>
          <a:xfrm>
            <a:off x="1344378" y="1384168"/>
            <a:ext cx="1339416" cy="1339416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4613" y="1606734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4613" y="2068009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29" name="Owal 28"/>
          <p:cNvSpPr/>
          <p:nvPr userDrawn="1"/>
        </p:nvSpPr>
        <p:spPr>
          <a:xfrm>
            <a:off x="6716122" y="1245077"/>
            <a:ext cx="1339416" cy="1339416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0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716357" y="1467643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1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716357" y="1928918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32" name="Owal 31"/>
          <p:cNvSpPr/>
          <p:nvPr userDrawn="1"/>
        </p:nvSpPr>
        <p:spPr>
          <a:xfrm>
            <a:off x="4489528" y="1066800"/>
            <a:ext cx="1339416" cy="1339416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3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4489763" y="1289366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4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4489763" y="1750641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35" name="Owal 34"/>
          <p:cNvSpPr/>
          <p:nvPr userDrawn="1"/>
        </p:nvSpPr>
        <p:spPr>
          <a:xfrm>
            <a:off x="5080000" y="3016396"/>
            <a:ext cx="1339416" cy="1339416"/>
          </a:xfrm>
          <a:prstGeom prst="ellipse">
            <a:avLst/>
          </a:prstGeom>
          <a:solidFill>
            <a:schemeClr val="tx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6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080235" y="3238962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080235" y="3700237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69557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637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85436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8086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14" name="Obraz 13" descr="mackbook_whi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476" y="1200715"/>
            <a:ext cx="4994298" cy="2978150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28"/>
          </p:nvPr>
        </p:nvSpPr>
        <p:spPr>
          <a:xfrm>
            <a:off x="4608513" y="1401763"/>
            <a:ext cx="3770312" cy="23542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431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lication Featur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mackbook_whi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476" y="1200715"/>
            <a:ext cx="4994298" cy="2978150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28"/>
          </p:nvPr>
        </p:nvSpPr>
        <p:spPr>
          <a:xfrm>
            <a:off x="4608513" y="1401763"/>
            <a:ext cx="3770312" cy="23542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1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85436"/>
            <a:ext cx="2660650" cy="54293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8086"/>
            <a:ext cx="2660650" cy="54293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82920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 userDrawn="1"/>
        </p:nvSpPr>
        <p:spPr>
          <a:xfrm>
            <a:off x="457200" y="11857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6" name="Owal 15"/>
          <p:cNvSpPr/>
          <p:nvPr userDrawn="1"/>
        </p:nvSpPr>
        <p:spPr>
          <a:xfrm>
            <a:off x="457200" y="20683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1" name="Owal 20"/>
          <p:cNvSpPr/>
          <p:nvPr userDrawn="1"/>
        </p:nvSpPr>
        <p:spPr>
          <a:xfrm>
            <a:off x="457200" y="29065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Owal 23"/>
          <p:cNvSpPr/>
          <p:nvPr userDrawn="1"/>
        </p:nvSpPr>
        <p:spPr>
          <a:xfrm>
            <a:off x="457200" y="37638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33" name="Obraz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pic>
        <p:nvPicPr>
          <p:cNvPr id="27" name="Obraz 26" descr="mackbook_whit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867" y="1154554"/>
            <a:ext cx="6141708" cy="3662362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28"/>
          </p:nvPr>
        </p:nvSpPr>
        <p:spPr>
          <a:xfrm>
            <a:off x="5167313" y="1408769"/>
            <a:ext cx="4622800" cy="2878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618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lication 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 userDrawn="1"/>
        </p:nvSpPr>
        <p:spPr>
          <a:xfrm>
            <a:off x="457200" y="11857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Owal 15"/>
          <p:cNvSpPr/>
          <p:nvPr userDrawn="1"/>
        </p:nvSpPr>
        <p:spPr>
          <a:xfrm>
            <a:off x="457200" y="20683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1" name="Owal 20"/>
          <p:cNvSpPr/>
          <p:nvPr userDrawn="1"/>
        </p:nvSpPr>
        <p:spPr>
          <a:xfrm>
            <a:off x="457200" y="29065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Owal 23"/>
          <p:cNvSpPr/>
          <p:nvPr userDrawn="1"/>
        </p:nvSpPr>
        <p:spPr>
          <a:xfrm>
            <a:off x="457200" y="37638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33" name="Obraz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pic>
        <p:nvPicPr>
          <p:cNvPr id="27" name="Obraz 26" descr="mackbook_whit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867" y="1154554"/>
            <a:ext cx="6141708" cy="3662362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28"/>
          </p:nvPr>
        </p:nvSpPr>
        <p:spPr>
          <a:xfrm>
            <a:off x="5167313" y="1408769"/>
            <a:ext cx="4622800" cy="2878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0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73953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4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8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87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3017024" cy="242374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89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0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9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9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2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5647473" y="118512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3" name="Symbol zastępczy tekstu 11"/>
          <p:cNvSpPr>
            <a:spLocks noGrp="1"/>
          </p:cNvSpPr>
          <p:nvPr>
            <p:ph type="body" sz="quarter" idx="41" hasCustomPrompt="1"/>
          </p:nvPr>
        </p:nvSpPr>
        <p:spPr>
          <a:xfrm>
            <a:off x="5647473" y="1456952"/>
            <a:ext cx="3046074" cy="242374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5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5647472" y="2067776"/>
            <a:ext cx="3046075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6" name="Symbol zastępczy tekstu 11"/>
          <p:cNvSpPr>
            <a:spLocks noGrp="1"/>
          </p:cNvSpPr>
          <p:nvPr>
            <p:ph type="body" sz="quarter" idx="43" hasCustomPrompt="1"/>
          </p:nvPr>
        </p:nvSpPr>
        <p:spPr>
          <a:xfrm>
            <a:off x="5647473" y="233960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5647473" y="290597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9" name="Symbol zastępczy tekstu 11"/>
          <p:cNvSpPr>
            <a:spLocks noGrp="1"/>
          </p:cNvSpPr>
          <p:nvPr>
            <p:ph type="body" sz="quarter" idx="45" hasCustomPrompt="1"/>
          </p:nvPr>
        </p:nvSpPr>
        <p:spPr>
          <a:xfrm>
            <a:off x="5647473" y="317780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11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5647473" y="376322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12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5647473" y="403505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8" name="Prostokąt 37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485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98421"/>
          </a:xfrm>
          <a:prstGeom prst="rect">
            <a:avLst/>
          </a:prstGeom>
        </p:spPr>
      </p:pic>
      <p:sp>
        <p:nvSpPr>
          <p:cNvPr id="4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8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89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2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5647473" y="118512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5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5647472" y="2067776"/>
            <a:ext cx="3046075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5647473" y="290597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11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5647473" y="376322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Prostokąt 37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2396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 userDrawn="1"/>
        </p:nvSpPr>
        <p:spPr>
          <a:xfrm>
            <a:off x="4874781" y="0"/>
            <a:ext cx="426921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sp>
        <p:nvSpPr>
          <p:cNvPr id="34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6000759" y="118512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5" name="Symbol zastępczy tekstu 11"/>
          <p:cNvSpPr>
            <a:spLocks noGrp="1"/>
          </p:cNvSpPr>
          <p:nvPr>
            <p:ph type="body" sz="quarter" idx="41" hasCustomPrompt="1"/>
          </p:nvPr>
        </p:nvSpPr>
        <p:spPr>
          <a:xfrm>
            <a:off x="6000759" y="145695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6000759" y="2067776"/>
            <a:ext cx="2660652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Symbol zastępczy tekstu 11"/>
          <p:cNvSpPr>
            <a:spLocks noGrp="1"/>
          </p:cNvSpPr>
          <p:nvPr>
            <p:ph type="body" sz="quarter" idx="43" hasCustomPrompt="1"/>
          </p:nvPr>
        </p:nvSpPr>
        <p:spPr>
          <a:xfrm>
            <a:off x="6000759" y="233960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0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6000759" y="290597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1" name="Symbol zastępczy tekstu 11"/>
          <p:cNvSpPr>
            <a:spLocks noGrp="1"/>
          </p:cNvSpPr>
          <p:nvPr>
            <p:ph type="body" sz="quarter" idx="45" hasCustomPrompt="1"/>
          </p:nvPr>
        </p:nvSpPr>
        <p:spPr>
          <a:xfrm>
            <a:off x="6000759" y="317780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3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6000759" y="376322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4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6000759" y="403505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58" name="Obraz 5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5289558" y="109001"/>
            <a:ext cx="3397241" cy="692865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12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 userDrawn="1"/>
        </p:nvSpPr>
        <p:spPr>
          <a:xfrm>
            <a:off x="4874781" y="0"/>
            <a:ext cx="426921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pic>
        <p:nvPicPr>
          <p:cNvPr id="58" name="Obraz 5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5289558" y="109001"/>
            <a:ext cx="3397241" cy="692865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15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6000759" y="1185126"/>
            <a:ext cx="2692788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6000759" y="2067776"/>
            <a:ext cx="268604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6000759" y="2905976"/>
            <a:ext cx="268604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6000759" y="3763226"/>
            <a:ext cx="2692788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540021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155699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76401" y="2015848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1676401" y="308734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8" name="Symbol zastępczy tekstu 11"/>
          <p:cNvSpPr>
            <a:spLocks noGrp="1"/>
          </p:cNvSpPr>
          <p:nvPr>
            <p:ph type="body" sz="quarter" idx="25" hasCustomPrompt="1"/>
          </p:nvPr>
        </p:nvSpPr>
        <p:spPr>
          <a:xfrm>
            <a:off x="1676401" y="353882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463255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9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463255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Symbol zastępczy tekstu 6"/>
          <p:cNvSpPr>
            <a:spLocks noGrp="1"/>
          </p:cNvSpPr>
          <p:nvPr>
            <p:ph type="body" sz="quarter" idx="35" hasCustomPrompt="1"/>
          </p:nvPr>
        </p:nvSpPr>
        <p:spPr>
          <a:xfrm>
            <a:off x="5856584" y="155699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7" name="Symbol zastępczy tekstu 11"/>
          <p:cNvSpPr>
            <a:spLocks noGrp="1"/>
          </p:cNvSpPr>
          <p:nvPr>
            <p:ph type="body" sz="quarter" idx="36" hasCustomPrompt="1"/>
          </p:nvPr>
        </p:nvSpPr>
        <p:spPr>
          <a:xfrm>
            <a:off x="5856584" y="200847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37" hasCustomPrompt="1"/>
          </p:nvPr>
        </p:nvSpPr>
        <p:spPr>
          <a:xfrm>
            <a:off x="5856584" y="308734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9" name="Symbol zastępczy tekstu 11"/>
          <p:cNvSpPr>
            <a:spLocks noGrp="1"/>
          </p:cNvSpPr>
          <p:nvPr>
            <p:ph type="body" sz="quarter" idx="38" hasCustomPrompt="1"/>
          </p:nvPr>
        </p:nvSpPr>
        <p:spPr>
          <a:xfrm>
            <a:off x="5856584" y="353882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39" hasCustomPrompt="1"/>
          </p:nvPr>
        </p:nvSpPr>
        <p:spPr>
          <a:xfrm>
            <a:off x="4643438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40" hasCustomPrompt="1"/>
          </p:nvPr>
        </p:nvSpPr>
        <p:spPr>
          <a:xfrm>
            <a:off x="4643438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1" name="Prostokąt 2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70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iektu SmartArt 9"/>
          <p:cNvSpPr>
            <a:spLocks noGrp="1"/>
          </p:cNvSpPr>
          <p:nvPr>
            <p:ph type="dgm" sz="quarter" idx="15" hasCustomPrompt="1"/>
          </p:nvPr>
        </p:nvSpPr>
        <p:spPr>
          <a:xfrm>
            <a:off x="457199" y="853641"/>
            <a:ext cx="8236347" cy="3913622"/>
          </a:xfrm>
        </p:spPr>
        <p:txBody>
          <a:bodyPr lIns="0" rIns="0" anchor="ctr"/>
          <a:lstStyle>
            <a:lvl1pPr algn="ctr">
              <a:buNone/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SmartArt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1" name="Prostokąt 1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962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155699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1676401" y="308734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463255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9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463255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Symbol zastępczy tekstu 6"/>
          <p:cNvSpPr>
            <a:spLocks noGrp="1"/>
          </p:cNvSpPr>
          <p:nvPr>
            <p:ph type="body" sz="quarter" idx="35" hasCustomPrompt="1"/>
          </p:nvPr>
        </p:nvSpPr>
        <p:spPr>
          <a:xfrm>
            <a:off x="5856584" y="155699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37" hasCustomPrompt="1"/>
          </p:nvPr>
        </p:nvSpPr>
        <p:spPr>
          <a:xfrm>
            <a:off x="5856584" y="308734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39" hasCustomPrompt="1"/>
          </p:nvPr>
        </p:nvSpPr>
        <p:spPr>
          <a:xfrm>
            <a:off x="4643438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40" hasCustomPrompt="1"/>
          </p:nvPr>
        </p:nvSpPr>
        <p:spPr>
          <a:xfrm>
            <a:off x="4643438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1" name="Prostokąt 2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5767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6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</p:txBody>
      </p:sp>
      <p:pic>
        <p:nvPicPr>
          <p:cNvPr id="13" name="Obraz 12" descr="iPa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627" y="429950"/>
            <a:ext cx="2621423" cy="3705739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32"/>
          </p:nvPr>
        </p:nvSpPr>
        <p:spPr>
          <a:xfrm>
            <a:off x="5805488" y="758825"/>
            <a:ext cx="2305050" cy="3040063"/>
          </a:xfrm>
        </p:spPr>
        <p:txBody>
          <a:bodyPr anchor="ctr"/>
          <a:lstStyle>
            <a:lvl1pPr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515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5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</p:txBody>
      </p:sp>
      <p:pic>
        <p:nvPicPr>
          <p:cNvPr id="14" name="Obraz 13" descr="iPhon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438" y="435800"/>
            <a:ext cx="1816309" cy="3699889"/>
          </a:xfrm>
          <a:prstGeom prst="rect">
            <a:avLst/>
          </a:prstGeom>
        </p:spPr>
      </p:pic>
      <p:sp>
        <p:nvSpPr>
          <p:cNvPr id="3" name="Symbol zastępczy obrazu 2"/>
          <p:cNvSpPr>
            <a:spLocks noGrp="1"/>
          </p:cNvSpPr>
          <p:nvPr>
            <p:ph type="pic" sz="quarter" idx="32"/>
          </p:nvPr>
        </p:nvSpPr>
        <p:spPr>
          <a:xfrm>
            <a:off x="5843588" y="877888"/>
            <a:ext cx="1582737" cy="2809875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8201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0"/>
            <a:endParaRPr lang="pl-PL" dirty="0" smtClean="0"/>
          </a:p>
        </p:txBody>
      </p:sp>
      <p:pic>
        <p:nvPicPr>
          <p:cNvPr id="14" name="Obraz 13" descr="iPa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222" y="435800"/>
            <a:ext cx="2622397" cy="3707116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33"/>
          </p:nvPr>
        </p:nvSpPr>
        <p:spPr>
          <a:xfrm>
            <a:off x="5040313" y="765174"/>
            <a:ext cx="2282825" cy="3060000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pic>
        <p:nvPicPr>
          <p:cNvPr id="15" name="Obraz 14" descr="iPhon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199" y="1861432"/>
            <a:ext cx="1120001" cy="2281484"/>
          </a:xfrm>
          <a:prstGeom prst="rect">
            <a:avLst/>
          </a:prstGeom>
        </p:spPr>
      </p:pic>
      <p:sp>
        <p:nvSpPr>
          <p:cNvPr id="3" name="Symbol zastępczy obrazu 2"/>
          <p:cNvSpPr>
            <a:spLocks noGrp="1"/>
          </p:cNvSpPr>
          <p:nvPr>
            <p:ph type="pic" sz="quarter" idx="32"/>
          </p:nvPr>
        </p:nvSpPr>
        <p:spPr>
          <a:xfrm>
            <a:off x="7463767" y="2141538"/>
            <a:ext cx="972000" cy="1716087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6216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641894"/>
            <a:ext cx="8236344" cy="2290004"/>
          </a:xfrm>
        </p:spPr>
        <p:txBody>
          <a:bodyPr anchor="b">
            <a:noAutofit/>
          </a:bodyPr>
          <a:lstStyle>
            <a:lvl1pPr algn="ctr">
              <a:defRPr sz="7400" b="1" cap="all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NAME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931501"/>
            <a:ext cx="8236344" cy="1573885"/>
          </a:xfrm>
        </p:spPr>
        <p:txBody>
          <a:bodyPr>
            <a:normAutofit/>
          </a:bodyPr>
          <a:lstStyle>
            <a:lvl1pPr algn="ctr">
              <a:buNone/>
              <a:defRPr sz="2600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sp>
        <p:nvSpPr>
          <p:cNvPr id="6" name="Prostokąt 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026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ctrTitle" hasCustomPrompt="1"/>
          </p:nvPr>
        </p:nvSpPr>
        <p:spPr>
          <a:xfrm>
            <a:off x="406400" y="2004595"/>
            <a:ext cx="8287144" cy="52828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  <a:endParaRPr lang="pl-PL" dirty="0"/>
          </a:p>
        </p:txBody>
      </p:sp>
      <p:sp>
        <p:nvSpPr>
          <p:cNvPr id="15" name="Symbol zastępczy tekstu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2997200"/>
            <a:ext cx="4051297" cy="304800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1600" b="1" baseline="0">
                <a:solidFill>
                  <a:srgbClr val="26437E"/>
                </a:solidFill>
              </a:defRPr>
            </a:lvl1pPr>
          </a:lstStyle>
          <a:p>
            <a:pPr lvl="0"/>
            <a:r>
              <a:rPr lang="pl-PL" dirty="0" smtClean="0"/>
              <a:t>INSERT NAME AND SURNAME</a:t>
            </a:r>
            <a:endParaRPr lang="pl-PL" dirty="0"/>
          </a:p>
        </p:txBody>
      </p:sp>
      <p:sp>
        <p:nvSpPr>
          <p:cNvPr id="16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3" y="3308350"/>
            <a:ext cx="4051296" cy="260350"/>
          </a:xfr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baseline="0">
                <a:solidFill>
                  <a:srgbClr val="26437E"/>
                </a:solidFill>
              </a:defRPr>
            </a:lvl1pPr>
            <a:lvl2pPr marL="457200" indent="0">
              <a:buNone/>
              <a:defRPr sz="900" b="0">
                <a:solidFill>
                  <a:srgbClr val="26437E"/>
                </a:solidFill>
              </a:defRPr>
            </a:lvl2pPr>
            <a:lvl3pPr marL="914400" indent="0">
              <a:buNone/>
              <a:defRPr sz="900" b="0">
                <a:solidFill>
                  <a:srgbClr val="26437E"/>
                </a:solidFill>
              </a:defRPr>
            </a:lvl3pPr>
            <a:lvl4pPr marL="1371600" indent="0">
              <a:buNone/>
              <a:defRPr sz="900" b="0">
                <a:solidFill>
                  <a:srgbClr val="26437E"/>
                </a:solidFill>
              </a:defRPr>
            </a:lvl4pPr>
            <a:lvl5pPr marL="1828800" indent="0">
              <a:buNone/>
              <a:defRPr sz="900" b="0">
                <a:solidFill>
                  <a:srgbClr val="26437E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 smtClean="0"/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52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6400" y="2004595"/>
            <a:ext cx="8287144" cy="52828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400" b="1" baseline="0">
                <a:solidFill>
                  <a:schemeClr val="accent1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2997200"/>
            <a:ext cx="4051297" cy="304800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1600" b="1" baseline="0">
                <a:solidFill>
                  <a:srgbClr val="26437E"/>
                </a:solidFill>
              </a:defRPr>
            </a:lvl1pPr>
          </a:lstStyle>
          <a:p>
            <a:pPr lvl="0"/>
            <a:r>
              <a:rPr lang="pl-PL" dirty="0" smtClean="0"/>
              <a:t>INSERT NAME AND SURNAME</a:t>
            </a:r>
            <a:endParaRPr lang="pl-PL" dirty="0"/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3" y="3308350"/>
            <a:ext cx="4051296" cy="260350"/>
          </a:xfr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baseline="0">
                <a:solidFill>
                  <a:srgbClr val="26437E"/>
                </a:solidFill>
              </a:defRPr>
            </a:lvl1pPr>
            <a:lvl2pPr marL="457200" indent="0">
              <a:buNone/>
              <a:defRPr sz="900" b="0">
                <a:solidFill>
                  <a:srgbClr val="26437E"/>
                </a:solidFill>
              </a:defRPr>
            </a:lvl2pPr>
            <a:lvl3pPr marL="914400" indent="0">
              <a:buNone/>
              <a:defRPr sz="900" b="0">
                <a:solidFill>
                  <a:srgbClr val="26437E"/>
                </a:solidFill>
              </a:defRPr>
            </a:lvl3pPr>
            <a:lvl4pPr marL="1371600" indent="0">
              <a:buNone/>
              <a:defRPr sz="900" b="0">
                <a:solidFill>
                  <a:srgbClr val="26437E"/>
                </a:solidFill>
              </a:defRPr>
            </a:lvl4pPr>
            <a:lvl5pPr marL="1828800" indent="0">
              <a:buNone/>
              <a:defRPr sz="900" b="0">
                <a:solidFill>
                  <a:srgbClr val="26437E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 smtClean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1868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338400"/>
            <a:ext cx="3784600" cy="7032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b="1" baseline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30143"/>
            <a:ext cx="2311400" cy="1898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tx2">
                    <a:alpha val="4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7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555643"/>
            <a:ext cx="2311400" cy="450850"/>
          </a:xfrm>
        </p:spPr>
        <p:txBody>
          <a:bodyPr/>
          <a:lstStyle>
            <a:lvl1pPr marL="0" indent="0" algn="ctr">
              <a:buNone/>
              <a:defRPr b="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936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2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5359400" y="338400"/>
            <a:ext cx="3784600" cy="703223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0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6108701" y="1492368"/>
            <a:ext cx="2311400" cy="1898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7</a:t>
            </a:r>
            <a:endParaRPr lang="pl-PL" dirty="0"/>
          </a:p>
        </p:txBody>
      </p:sp>
      <p:sp>
        <p:nvSpPr>
          <p:cNvPr id="11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6108701" y="2317868"/>
            <a:ext cx="2311400" cy="450850"/>
          </a:xfrm>
        </p:spPr>
        <p:txBody>
          <a:bodyPr/>
          <a:lstStyle>
            <a:lvl1pPr marL="0" indent="0" algn="ctr">
              <a:buNone/>
              <a:defRPr b="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sp>
        <p:nvSpPr>
          <p:cNvPr id="16" name="Prostokąt 1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3322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3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6997" y="2650036"/>
            <a:ext cx="3535356" cy="703223"/>
          </a:xfrm>
          <a:solidFill>
            <a:srgbClr val="26437E">
              <a:alpha val="50196"/>
            </a:srgb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97" y="737238"/>
            <a:ext cx="3535356" cy="1898650"/>
          </a:xfrm>
          <a:solidFill>
            <a:srgbClr val="26437E">
              <a:alpha val="50196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59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wykresu 10"/>
          <p:cNvSpPr>
            <a:spLocks noGrp="1"/>
          </p:cNvSpPr>
          <p:nvPr>
            <p:ph type="chart" sz="quarter" idx="15" hasCustomPrompt="1"/>
          </p:nvPr>
        </p:nvSpPr>
        <p:spPr>
          <a:xfrm>
            <a:off x="457199" y="853641"/>
            <a:ext cx="8236347" cy="3913621"/>
          </a:xfrm>
        </p:spPr>
        <p:txBody>
          <a:bodyPr lIns="0" rIns="0" anchor="ctr"/>
          <a:lstStyle>
            <a:lvl1pPr algn="ctr">
              <a:buNone/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Graph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076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4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6997" y="2650036"/>
            <a:ext cx="3535356" cy="703223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97" y="737238"/>
            <a:ext cx="3535356" cy="189865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427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536200" y="2650036"/>
            <a:ext cx="3535356" cy="703223"/>
          </a:xfrm>
          <a:solidFill>
            <a:srgbClr val="FFFFFF">
              <a:alpha val="50196"/>
            </a:srgb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536200" y="737238"/>
            <a:ext cx="3535356" cy="1898650"/>
          </a:xfrm>
          <a:solidFill>
            <a:srgbClr val="FFFFFF">
              <a:alpha val="50196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2311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3656012" y="0"/>
            <a:ext cx="3659981" cy="17113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656013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0" name="Symbol zastępczy obrazu 7"/>
          <p:cNvSpPr>
            <a:spLocks noGrp="1"/>
          </p:cNvSpPr>
          <p:nvPr>
            <p:ph type="pic" sz="quarter" idx="12" hasCustomPrompt="1"/>
          </p:nvPr>
        </p:nvSpPr>
        <p:spPr>
          <a:xfrm>
            <a:off x="3656013" y="1711325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1" name="Symbol zastępczy obrazu 7"/>
          <p:cNvSpPr>
            <a:spLocks noGrp="1"/>
          </p:cNvSpPr>
          <p:nvPr>
            <p:ph type="pic" sz="quarter" idx="13" hasCustomPrompt="1"/>
          </p:nvPr>
        </p:nvSpPr>
        <p:spPr>
          <a:xfrm>
            <a:off x="5484020" y="1711325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2" name="Symbol zastępczy obrazu 7"/>
          <p:cNvSpPr>
            <a:spLocks noGrp="1"/>
          </p:cNvSpPr>
          <p:nvPr>
            <p:ph type="pic" sz="quarter" idx="14" hasCustomPrompt="1"/>
          </p:nvPr>
        </p:nvSpPr>
        <p:spPr>
          <a:xfrm>
            <a:off x="1828006" y="3422650"/>
            <a:ext cx="3656014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0" y="1711325"/>
            <a:ext cx="1828006" cy="343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Prostokąt 13"/>
          <p:cNvSpPr/>
          <p:nvPr userDrawn="1"/>
        </p:nvSpPr>
        <p:spPr>
          <a:xfrm>
            <a:off x="7315994" y="3422650"/>
            <a:ext cx="1828006" cy="1720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8" name="Symbol zastępczy tekstu 15"/>
          <p:cNvSpPr>
            <a:spLocks noGrp="1"/>
          </p:cNvSpPr>
          <p:nvPr>
            <p:ph type="body" sz="quarter" idx="17" hasCustomPrompt="1"/>
          </p:nvPr>
        </p:nvSpPr>
        <p:spPr>
          <a:xfrm>
            <a:off x="3715545" y="208365"/>
            <a:ext cx="2490419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2" name="Symbol zastępczy obrazu 7"/>
          <p:cNvSpPr>
            <a:spLocks noGrp="1"/>
          </p:cNvSpPr>
          <p:nvPr>
            <p:ph type="pic" sz="quarter" idx="18" hasCustomPrompt="1"/>
          </p:nvPr>
        </p:nvSpPr>
        <p:spPr>
          <a:xfrm>
            <a:off x="5484020" y="3422650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9" name="Symbol zastępczy tekstu 15"/>
          <p:cNvSpPr>
            <a:spLocks noGrp="1"/>
          </p:cNvSpPr>
          <p:nvPr>
            <p:ph type="body" sz="quarter" idx="20" hasCustomPrompt="1"/>
          </p:nvPr>
        </p:nvSpPr>
        <p:spPr>
          <a:xfrm>
            <a:off x="3715545" y="553318"/>
            <a:ext cx="2490419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Symbol zastępczy tekstu 15"/>
          <p:cNvSpPr>
            <a:spLocks noGrp="1"/>
          </p:cNvSpPr>
          <p:nvPr>
            <p:ph type="body" sz="quarter" idx="21" hasCustomPrompt="1"/>
          </p:nvPr>
        </p:nvSpPr>
        <p:spPr>
          <a:xfrm>
            <a:off x="59534" y="1919690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5" name="Symbol zastępczy tekstu 15"/>
          <p:cNvSpPr>
            <a:spLocks noGrp="1"/>
          </p:cNvSpPr>
          <p:nvPr>
            <p:ph type="body" sz="quarter" idx="22" hasCustomPrompt="1"/>
          </p:nvPr>
        </p:nvSpPr>
        <p:spPr>
          <a:xfrm>
            <a:off x="59534" y="2264643"/>
            <a:ext cx="1617876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8" name="Symbol zastępczy tekstu 15"/>
          <p:cNvSpPr>
            <a:spLocks noGrp="1"/>
          </p:cNvSpPr>
          <p:nvPr>
            <p:ph type="body" sz="quarter" idx="23" hasCustomPrompt="1"/>
          </p:nvPr>
        </p:nvSpPr>
        <p:spPr>
          <a:xfrm>
            <a:off x="7375528" y="3631015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9" name="Symbol zastępczy tekstu 15"/>
          <p:cNvSpPr>
            <a:spLocks noGrp="1"/>
          </p:cNvSpPr>
          <p:nvPr>
            <p:ph type="body" sz="quarter" idx="24" hasCustomPrompt="1"/>
          </p:nvPr>
        </p:nvSpPr>
        <p:spPr>
          <a:xfrm>
            <a:off x="7375528" y="3975968"/>
            <a:ext cx="1617876" cy="70503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Prostokąt 31"/>
          <p:cNvSpPr/>
          <p:nvPr userDrawn="1"/>
        </p:nvSpPr>
        <p:spPr>
          <a:xfrm>
            <a:off x="7315994" y="-18"/>
            <a:ext cx="1828006" cy="34226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3" name="Symbol zastępczy tekstu 15"/>
          <p:cNvSpPr>
            <a:spLocks noGrp="1"/>
          </p:cNvSpPr>
          <p:nvPr>
            <p:ph type="body" sz="quarter" idx="25" hasCustomPrompt="1"/>
          </p:nvPr>
        </p:nvSpPr>
        <p:spPr>
          <a:xfrm>
            <a:off x="7375528" y="208347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34" name="Symbol zastępczy tekstu 15"/>
          <p:cNvSpPr>
            <a:spLocks noGrp="1"/>
          </p:cNvSpPr>
          <p:nvPr>
            <p:ph type="body" sz="quarter" idx="26" hasCustomPrompt="1"/>
          </p:nvPr>
        </p:nvSpPr>
        <p:spPr>
          <a:xfrm>
            <a:off x="7375528" y="553300"/>
            <a:ext cx="1617876" cy="72443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2" name="Prostokąt 41"/>
          <p:cNvSpPr/>
          <p:nvPr userDrawn="1"/>
        </p:nvSpPr>
        <p:spPr>
          <a:xfrm>
            <a:off x="1828007" y="1711325"/>
            <a:ext cx="1828006" cy="17208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3" name="Symbol zastępczy tekstu 15"/>
          <p:cNvSpPr>
            <a:spLocks noGrp="1"/>
          </p:cNvSpPr>
          <p:nvPr>
            <p:ph type="body" sz="quarter" idx="27" hasCustomPrompt="1"/>
          </p:nvPr>
        </p:nvSpPr>
        <p:spPr>
          <a:xfrm>
            <a:off x="1887541" y="1919690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44" name="Symbol zastępczy tekstu 15"/>
          <p:cNvSpPr>
            <a:spLocks noGrp="1"/>
          </p:cNvSpPr>
          <p:nvPr>
            <p:ph type="body" sz="quarter" idx="28" hasCustomPrompt="1"/>
          </p:nvPr>
        </p:nvSpPr>
        <p:spPr>
          <a:xfrm>
            <a:off x="1887541" y="2264643"/>
            <a:ext cx="1617876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7961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1047625" y="0"/>
            <a:ext cx="3140188" cy="5143500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1205071" y="2217496"/>
            <a:ext cx="2825296" cy="930713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8" name="Tytuł 2"/>
          <p:cNvSpPr>
            <a:spLocks noGrp="1"/>
          </p:cNvSpPr>
          <p:nvPr>
            <p:ph type="title" hasCustomPrompt="1"/>
          </p:nvPr>
        </p:nvSpPr>
        <p:spPr>
          <a:xfrm>
            <a:off x="1205071" y="1020282"/>
            <a:ext cx="2825296" cy="1197213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657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3140188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4" name="PoleTekstowe 3"/>
          <p:cNvSpPr txBox="1"/>
          <p:nvPr userDrawn="1"/>
        </p:nvSpPr>
        <p:spPr>
          <a:xfrm>
            <a:off x="596102" y="-1005939"/>
            <a:ext cx="1155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6600" dirty="0" smtClean="0">
                <a:solidFill>
                  <a:prstClr val="white"/>
                </a:solidFill>
              </a:rPr>
              <a:t>„</a:t>
            </a: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89899"/>
            <a:ext cx="2112496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author</a:t>
            </a:r>
            <a:r>
              <a:rPr lang="pl-PL" dirty="0" smtClean="0"/>
              <a:t> of </a:t>
            </a:r>
            <a:r>
              <a:rPr lang="pl-PL" dirty="0" err="1" smtClean="0"/>
              <a:t>quote</a:t>
            </a:r>
            <a:endParaRPr lang="pl-PL" dirty="0"/>
          </a:p>
        </p:txBody>
      </p:sp>
      <p:sp>
        <p:nvSpPr>
          <p:cNvPr id="11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70914"/>
            <a:ext cx="2112496" cy="14504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</a:p>
          <a:p>
            <a:pPr lvl="0"/>
            <a:r>
              <a:rPr lang="pl-PL" dirty="0" err="1" smtClean="0"/>
              <a:t>quote</a:t>
            </a:r>
            <a:r>
              <a:rPr lang="pl-PL" dirty="0" smtClean="0"/>
              <a:t> </a:t>
            </a:r>
          </a:p>
          <a:p>
            <a:pPr lvl="0"/>
            <a:r>
              <a:rPr lang="pl-PL" dirty="0" err="1" smtClean="0"/>
              <a:t>here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7015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70914"/>
            <a:ext cx="2112496" cy="14504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</a:p>
          <a:p>
            <a:pPr lvl="0"/>
            <a:r>
              <a:rPr lang="pl-PL" dirty="0" err="1" smtClean="0"/>
              <a:t>quote</a:t>
            </a:r>
            <a:r>
              <a:rPr lang="pl-PL" dirty="0" smtClean="0"/>
              <a:t> </a:t>
            </a:r>
          </a:p>
          <a:p>
            <a:pPr lvl="0"/>
            <a:r>
              <a:rPr lang="pl-PL" dirty="0" err="1" smtClean="0"/>
              <a:t>here</a:t>
            </a:r>
            <a:endParaRPr lang="pl-PL" dirty="0"/>
          </a:p>
        </p:txBody>
      </p:sp>
      <p:sp>
        <p:nvSpPr>
          <p:cNvPr id="4" name="PoleTekstowe 3"/>
          <p:cNvSpPr txBox="1"/>
          <p:nvPr userDrawn="1"/>
        </p:nvSpPr>
        <p:spPr>
          <a:xfrm>
            <a:off x="596102" y="-1005939"/>
            <a:ext cx="1155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6600" dirty="0" smtClean="0">
                <a:solidFill>
                  <a:prstClr val="white"/>
                </a:solidFill>
              </a:rPr>
              <a:t>„</a:t>
            </a: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89899"/>
            <a:ext cx="2112496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author</a:t>
            </a:r>
            <a:r>
              <a:rPr lang="pl-PL" dirty="0" smtClean="0"/>
              <a:t> of </a:t>
            </a:r>
            <a:r>
              <a:rPr lang="pl-PL" dirty="0" err="1" smtClean="0"/>
              <a:t>quote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807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393700" y="4438649"/>
            <a:ext cx="4779963" cy="522587"/>
          </a:xfrm>
          <a:solidFill>
            <a:schemeClr val="tx1">
              <a:alpha val="95000"/>
            </a:schemeClr>
          </a:solidFill>
        </p:spPr>
        <p:txBody>
          <a:bodyPr anchor="ctr">
            <a:normAutofit/>
          </a:bodyPr>
          <a:lstStyle>
            <a:lvl1pPr algn="l">
              <a:defRPr sz="1800" b="0" baseline="0">
                <a:solidFill>
                  <a:schemeClr val="accent3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SECTION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214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>
            <a:off x="0" y="4261651"/>
            <a:ext cx="9144000" cy="88184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2" name="Prostokąt 11"/>
          <p:cNvSpPr/>
          <p:nvPr userDrawn="1"/>
        </p:nvSpPr>
        <p:spPr>
          <a:xfrm flipV="1">
            <a:off x="0" y="4215930"/>
            <a:ext cx="9144000" cy="4572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393700" y="4438649"/>
            <a:ext cx="4779963" cy="522588"/>
          </a:xfrm>
        </p:spPr>
        <p:txBody>
          <a:bodyPr anchor="ctr"/>
          <a:lstStyle>
            <a:lvl1pPr algn="l"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SECTION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1832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1600200"/>
            <a:ext cx="8236344" cy="773466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10975"/>
            <a:ext cx="2870200" cy="1211875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68"/>
              </a:spcBef>
              <a:buNone/>
              <a:defRPr sz="1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COMARCH</a:t>
            </a:r>
          </a:p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</a:t>
            </a:r>
            <a:r>
              <a:rPr lang="pl-PL" dirty="0" err="1" smtClean="0"/>
              <a:t>info@comarch.pl</a:t>
            </a:r>
            <a:r>
              <a:rPr lang="pl-PL" dirty="0" smtClean="0"/>
              <a:t>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619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1600200"/>
            <a:ext cx="8236347" cy="773466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INSERT 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10975"/>
            <a:ext cx="2870200" cy="1211875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168"/>
              </a:spcBef>
              <a:buNone/>
              <a:defRPr sz="1000" b="0" baseline="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COMARCH</a:t>
            </a:r>
          </a:p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</a:t>
            </a:r>
            <a:r>
              <a:rPr lang="pl-PL" dirty="0" err="1" smtClean="0"/>
              <a:t>info@comarch.pl</a:t>
            </a:r>
            <a:r>
              <a:rPr lang="pl-PL" dirty="0" smtClean="0"/>
              <a:t>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34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67945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714348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4969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2152650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99101"/>
            <a:ext cx="1587500" cy="97595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7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info@comarch.pl </a:t>
            </a:r>
          </a:p>
          <a:p>
            <a:r>
              <a:rPr lang="pl-PL" dirty="0" smtClean="0"/>
              <a:t>www.comarch.com 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31426"/>
            <a:ext cx="800100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0185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2152650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31426"/>
            <a:ext cx="800100" cy="122537"/>
          </a:xfrm>
          <a:prstGeom prst="rect">
            <a:avLst/>
          </a:prstGeom>
        </p:spPr>
      </p:pic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99101"/>
            <a:ext cx="1587500" cy="97595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7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info@comarch.pl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2947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Thank you and soci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2066925" y="1335547"/>
            <a:ext cx="5010150" cy="77346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0" hasCustomPrompt="1"/>
          </p:nvPr>
        </p:nvSpPr>
        <p:spPr>
          <a:xfrm>
            <a:off x="2066925" y="2108660"/>
            <a:ext cx="5010150" cy="509166"/>
          </a:xfr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INSERT SUBTITLE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23" name="Prostokąt 22"/>
          <p:cNvSpPr/>
          <p:nvPr userDrawn="1"/>
        </p:nvSpPr>
        <p:spPr>
          <a:xfrm>
            <a:off x="0" y="3893770"/>
            <a:ext cx="9144000" cy="1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5130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facebook.com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25" name="Picture 6" descr="C:\Users\Dominik\Downloads\Social_Icons\faceboo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58" y="4329978"/>
            <a:ext cx="327172" cy="327172"/>
          </a:xfrm>
          <a:prstGeom prst="rect">
            <a:avLst/>
          </a:prstGeom>
          <a:noFill/>
        </p:spPr>
      </p:pic>
      <p:sp>
        <p:nvSpPr>
          <p:cNvPr id="26" name="Symbol zastępczy tekstu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98148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twitter.com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28" name="Picture 4" descr="C:\Users\Dominik\Downloads\Social_Icons\twitter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976" y="4329978"/>
            <a:ext cx="327172" cy="327172"/>
          </a:xfrm>
          <a:prstGeom prst="rect">
            <a:avLst/>
          </a:prstGeom>
          <a:noFill/>
        </p:spPr>
      </p:pic>
      <p:sp>
        <p:nvSpPr>
          <p:cNvPr id="29" name="Symbol zastępczy tekstu 12"/>
          <p:cNvSpPr>
            <a:spLocks noGrp="1"/>
          </p:cNvSpPr>
          <p:nvPr>
            <p:ph type="body" sz="quarter" idx="13" hasCustomPrompt="1"/>
          </p:nvPr>
        </p:nvSpPr>
        <p:spPr>
          <a:xfrm>
            <a:off x="7043863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youtube.com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33" name="Picture 5" descr="C:\Users\Dominik\Downloads\Social_Icons\youtube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691" y="4329978"/>
            <a:ext cx="327172" cy="327172"/>
          </a:xfrm>
          <a:prstGeom prst="rect">
            <a:avLst/>
          </a:prstGeom>
          <a:noFill/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 flipV="1">
            <a:off x="0" y="384805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2591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2535161"/>
            <a:ext cx="9144000" cy="260833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2535161"/>
            <a:ext cx="8229599" cy="1026962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INSTERT TITLE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OF THE PRESENTATION</a:t>
            </a:r>
            <a:endParaRPr lang="pl-PL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199" y="3562123"/>
            <a:ext cx="8229599" cy="54969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SUBTITLE OF THE PRESENTATION</a:t>
            </a:r>
            <a:endParaRPr lang="pl-PL" dirty="0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19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pl-PL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BB02E-943C-4C46-9B21-33621668B686}" type="datetimeFigureOut">
              <a:rPr>
                <a:solidFill>
                  <a:prstClr val="white"/>
                </a:solidFill>
              </a:rPr>
              <a:pPr/>
              <a:t>2016-02-20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6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1816"/>
            <a:ext cx="4000500" cy="295466"/>
          </a:xfrm>
          <a:noFill/>
        </p:spPr>
        <p:txBody>
          <a:bodyPr wrap="square" lIns="0" rIns="0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7282"/>
            <a:ext cx="4000500" cy="295466"/>
          </a:xfrm>
          <a:noFill/>
        </p:spPr>
        <p:txBody>
          <a:bodyPr wrap="square" lIns="0" rIns="0" rtlCol="0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0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36409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itle slide to print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2535161"/>
            <a:ext cx="9144000" cy="260833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199" y="3562123"/>
            <a:ext cx="8229599" cy="54969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SUBTITLE OF THE PRESENTATION</a:t>
            </a:r>
            <a:endParaRPr lang="pl-PL" dirty="0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19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pl-PL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BB02E-943C-4C46-9B21-33621668B686}" type="datetimeFigureOut">
              <a:rPr lang="en-GB">
                <a:solidFill>
                  <a:srgbClr val="26437E"/>
                </a:solidFill>
              </a:rPr>
              <a:pPr/>
              <a:t>20/02/2016</a:t>
            </a:fld>
            <a:endParaRPr lang="en-GB" dirty="0">
              <a:solidFill>
                <a:srgbClr val="26437E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6"/>
          </a:xfrm>
          <a:prstGeom prst="rect">
            <a:avLst/>
          </a:prstGeom>
        </p:spPr>
      </p:pic>
      <p:sp>
        <p:nvSpPr>
          <p:cNvPr id="16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1816"/>
            <a:ext cx="4000500" cy="295466"/>
          </a:xfrm>
          <a:noFill/>
        </p:spPr>
        <p:txBody>
          <a:bodyPr wrap="square" lIns="0" rIns="0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7282"/>
            <a:ext cx="4000500" cy="295466"/>
          </a:xfrm>
          <a:noFill/>
        </p:spPr>
        <p:txBody>
          <a:bodyPr wrap="square" lIns="0" rIns="0" rtlCol="0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591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1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4" name="Prostokąt 23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1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690916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</a:t>
            </a:r>
            <a:endParaRPr lang="en-US" dirty="0"/>
          </a:p>
        </p:txBody>
      </p:sp>
      <p:sp>
        <p:nvSpPr>
          <p:cNvPr id="22" name="Symbol zastępczy tekstu 3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224716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23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1581528" y="1224716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5" name="Symbol zastępczy tekstu 38"/>
          <p:cNvSpPr>
            <a:spLocks noGrp="1"/>
          </p:cNvSpPr>
          <p:nvPr>
            <p:ph type="body" sz="quarter" idx="30" hasCustomPrompt="1"/>
          </p:nvPr>
        </p:nvSpPr>
        <p:spPr>
          <a:xfrm>
            <a:off x="1581528" y="1595792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6" name="Symbol zastępczy tekstu 38"/>
          <p:cNvSpPr>
            <a:spLocks noGrp="1"/>
          </p:cNvSpPr>
          <p:nvPr>
            <p:ph type="body" sz="quarter" idx="31" hasCustomPrompt="1"/>
          </p:nvPr>
        </p:nvSpPr>
        <p:spPr>
          <a:xfrm>
            <a:off x="1581528" y="1966868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7" name="Symbol zastępczy tekstu 38"/>
          <p:cNvSpPr>
            <a:spLocks noGrp="1"/>
          </p:cNvSpPr>
          <p:nvPr>
            <p:ph type="body" sz="quarter" idx="32" hasCustomPrompt="1"/>
          </p:nvPr>
        </p:nvSpPr>
        <p:spPr>
          <a:xfrm>
            <a:off x="1581528" y="2337944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8" name="Symbol zastępczy tekstu 38"/>
          <p:cNvSpPr>
            <a:spLocks noGrp="1"/>
          </p:cNvSpPr>
          <p:nvPr>
            <p:ph type="body" sz="quarter" idx="33" hasCustomPrompt="1"/>
          </p:nvPr>
        </p:nvSpPr>
        <p:spPr>
          <a:xfrm>
            <a:off x="1581528" y="2709020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9" name="Symbol zastępczy tekstu 38"/>
          <p:cNvSpPr>
            <a:spLocks noGrp="1"/>
          </p:cNvSpPr>
          <p:nvPr>
            <p:ph type="body" sz="quarter" idx="34" hasCustomPrompt="1"/>
          </p:nvPr>
        </p:nvSpPr>
        <p:spPr>
          <a:xfrm>
            <a:off x="1581528" y="3080096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0" name="Symbol zastępczy tekstu 38"/>
          <p:cNvSpPr>
            <a:spLocks noGrp="1"/>
          </p:cNvSpPr>
          <p:nvPr>
            <p:ph type="body" sz="quarter" idx="35" hasCustomPrompt="1"/>
          </p:nvPr>
        </p:nvSpPr>
        <p:spPr>
          <a:xfrm>
            <a:off x="1581528" y="3451172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2" name="Symbol zastępczy tekstu 38"/>
          <p:cNvSpPr>
            <a:spLocks noGrp="1"/>
          </p:cNvSpPr>
          <p:nvPr>
            <p:ph type="body" sz="quarter" idx="36" hasCustomPrompt="1"/>
          </p:nvPr>
        </p:nvSpPr>
        <p:spPr>
          <a:xfrm>
            <a:off x="1581528" y="3822248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3" name="Symbol zastępczy tekstu 38"/>
          <p:cNvSpPr>
            <a:spLocks noGrp="1"/>
          </p:cNvSpPr>
          <p:nvPr>
            <p:ph type="body" sz="quarter" idx="37" hasCustomPrompt="1"/>
          </p:nvPr>
        </p:nvSpPr>
        <p:spPr>
          <a:xfrm>
            <a:off x="457200" y="1595792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4" name="Symbol zastępczy tekstu 38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963419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5" name="Symbol zastępczy tekstu 38"/>
          <p:cNvSpPr>
            <a:spLocks noGrp="1"/>
          </p:cNvSpPr>
          <p:nvPr>
            <p:ph type="body" sz="quarter" idx="39" hasCustomPrompt="1"/>
          </p:nvPr>
        </p:nvSpPr>
        <p:spPr>
          <a:xfrm>
            <a:off x="457200" y="2334495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6" name="Symbol zastępczy tekstu 38"/>
          <p:cNvSpPr>
            <a:spLocks noGrp="1"/>
          </p:cNvSpPr>
          <p:nvPr>
            <p:ph type="body" sz="quarter" idx="40" hasCustomPrompt="1"/>
          </p:nvPr>
        </p:nvSpPr>
        <p:spPr>
          <a:xfrm>
            <a:off x="457199" y="2711073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7" name="Symbol zastępczy tekstu 38"/>
          <p:cNvSpPr>
            <a:spLocks noGrp="1"/>
          </p:cNvSpPr>
          <p:nvPr>
            <p:ph type="body" sz="quarter" idx="41" hasCustomPrompt="1"/>
          </p:nvPr>
        </p:nvSpPr>
        <p:spPr>
          <a:xfrm>
            <a:off x="457199" y="3075712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8" name="Symbol zastępczy tekstu 38"/>
          <p:cNvSpPr>
            <a:spLocks noGrp="1"/>
          </p:cNvSpPr>
          <p:nvPr>
            <p:ph type="body" sz="quarter" idx="42" hasCustomPrompt="1"/>
          </p:nvPr>
        </p:nvSpPr>
        <p:spPr>
          <a:xfrm>
            <a:off x="457200" y="3451707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9" name="Symbol zastępczy tekstu 38"/>
          <p:cNvSpPr>
            <a:spLocks noGrp="1"/>
          </p:cNvSpPr>
          <p:nvPr>
            <p:ph type="body" sz="quarter" idx="43" hasCustomPrompt="1"/>
          </p:nvPr>
        </p:nvSpPr>
        <p:spPr>
          <a:xfrm>
            <a:off x="457200" y="3816346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757915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2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477509" y="1157643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475589" y="186844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1" name="Symbol zastępczy tekstu 38"/>
          <p:cNvSpPr>
            <a:spLocks noGrp="1"/>
          </p:cNvSpPr>
          <p:nvPr>
            <p:ph type="body" sz="quarter" idx="17" hasCustomPrompt="1"/>
          </p:nvPr>
        </p:nvSpPr>
        <p:spPr>
          <a:xfrm>
            <a:off x="477509" y="2613000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4" name="Symbol zastępczy tekstu 38"/>
          <p:cNvSpPr>
            <a:spLocks noGrp="1"/>
          </p:cNvSpPr>
          <p:nvPr>
            <p:ph type="body" sz="quarter" idx="20" hasCustomPrompt="1"/>
          </p:nvPr>
        </p:nvSpPr>
        <p:spPr>
          <a:xfrm>
            <a:off x="477493" y="336077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7" name="Symbol zastępczy tekstu 38"/>
          <p:cNvSpPr>
            <a:spLocks noGrp="1"/>
          </p:cNvSpPr>
          <p:nvPr>
            <p:ph type="body" sz="quarter" idx="23" hasCustomPrompt="1"/>
          </p:nvPr>
        </p:nvSpPr>
        <p:spPr>
          <a:xfrm>
            <a:off x="477493" y="409095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Prostokąt 1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8792"/>
            <a:ext cx="8229600" cy="693074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1992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3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3630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455280" y="140597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122" y="4717359"/>
            <a:ext cx="800100" cy="122537"/>
          </a:xfrm>
          <a:prstGeom prst="rect">
            <a:avLst/>
          </a:prstGeom>
        </p:spPr>
      </p:pic>
      <p:sp>
        <p:nvSpPr>
          <p:cNvPr id="9" name="Symbol zastępczy tekstu 38"/>
          <p:cNvSpPr>
            <a:spLocks noGrp="1"/>
          </p:cNvSpPr>
          <p:nvPr>
            <p:ph type="body" sz="quarter" idx="26" hasCustomPrompt="1"/>
          </p:nvPr>
        </p:nvSpPr>
        <p:spPr>
          <a:xfrm>
            <a:off x="455280" y="1775656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0" name="Symbol zastępczy tekstu 38"/>
          <p:cNvSpPr>
            <a:spLocks noGrp="1"/>
          </p:cNvSpPr>
          <p:nvPr>
            <p:ph type="body" sz="quarter" idx="27" hasCustomPrompt="1"/>
          </p:nvPr>
        </p:nvSpPr>
        <p:spPr>
          <a:xfrm>
            <a:off x="453360" y="2145333"/>
            <a:ext cx="7965038" cy="279757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3" name="Symbol zastępczy tekstu 38"/>
          <p:cNvSpPr>
            <a:spLocks noGrp="1"/>
          </p:cNvSpPr>
          <p:nvPr>
            <p:ph type="body" sz="quarter" idx="28" hasCustomPrompt="1"/>
          </p:nvPr>
        </p:nvSpPr>
        <p:spPr>
          <a:xfrm>
            <a:off x="459104" y="2499301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4" name="Symbol zastępczy tekstu 38"/>
          <p:cNvSpPr>
            <a:spLocks noGrp="1"/>
          </p:cNvSpPr>
          <p:nvPr>
            <p:ph type="body" sz="quarter" idx="29" hasCustomPrompt="1"/>
          </p:nvPr>
        </p:nvSpPr>
        <p:spPr>
          <a:xfrm>
            <a:off x="457184" y="2868978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5" name="Symbol zastępczy tekstu 38"/>
          <p:cNvSpPr>
            <a:spLocks noGrp="1"/>
          </p:cNvSpPr>
          <p:nvPr>
            <p:ph type="body" sz="quarter" idx="30" hasCustomPrompt="1"/>
          </p:nvPr>
        </p:nvSpPr>
        <p:spPr>
          <a:xfrm>
            <a:off x="461024" y="323865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6" name="Symbol zastępczy tekstu 38"/>
          <p:cNvSpPr>
            <a:spLocks noGrp="1"/>
          </p:cNvSpPr>
          <p:nvPr>
            <p:ph type="body" sz="quarter" idx="31" hasCustomPrompt="1"/>
          </p:nvPr>
        </p:nvSpPr>
        <p:spPr>
          <a:xfrm>
            <a:off x="459104" y="360833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7" name="Symbol zastępczy tekstu 38"/>
          <p:cNvSpPr>
            <a:spLocks noGrp="1"/>
          </p:cNvSpPr>
          <p:nvPr>
            <p:ph type="body" sz="quarter" idx="32" hasCustomPrompt="1"/>
          </p:nvPr>
        </p:nvSpPr>
        <p:spPr>
          <a:xfrm>
            <a:off x="462944" y="397800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8" name="Symbol zastępczy tekstu 38"/>
          <p:cNvSpPr>
            <a:spLocks noGrp="1"/>
          </p:cNvSpPr>
          <p:nvPr>
            <p:ph type="body" sz="quarter" idx="33" hasCustomPrompt="1"/>
          </p:nvPr>
        </p:nvSpPr>
        <p:spPr>
          <a:xfrm>
            <a:off x="461024" y="4347686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0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98403"/>
            <a:ext cx="8229600" cy="703463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4110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1911350"/>
            <a:ext cx="9144000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 flipV="1">
            <a:off x="0" y="1911349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2" name="Symbol zastępczy tekstu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16" y="4513263"/>
            <a:ext cx="2975769" cy="363537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want insert link for </a:t>
            </a:r>
            <a:r>
              <a:rPr lang="pl-PL" dirty="0" err="1" smtClean="0"/>
              <a:t>social</a:t>
            </a:r>
            <a:r>
              <a:rPr lang="pl-PL" dirty="0" smtClean="0"/>
              <a:t> media profile </a:t>
            </a:r>
          </a:p>
          <a:p>
            <a:pPr lvl="0"/>
            <a:r>
              <a:rPr lang="pl-PL" dirty="0" err="1" smtClean="0"/>
              <a:t>e.g</a:t>
            </a:r>
            <a:r>
              <a:rPr lang="pl-PL" dirty="0" smtClean="0"/>
              <a:t>.: </a:t>
            </a:r>
            <a:r>
              <a:rPr lang="pl-PL" dirty="0" err="1" smtClean="0"/>
              <a:t>twitter.com/comarc</a:t>
            </a:r>
            <a:r>
              <a:rPr lang="pl-PL" dirty="0" smtClean="0"/>
              <a:t>h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29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Tytuł 1"/>
          <p:cNvSpPr>
            <a:spLocks noGrp="1"/>
          </p:cNvSpPr>
          <p:nvPr>
            <p:ph type="ctrTitle" hasCustomPrompt="1"/>
          </p:nvPr>
        </p:nvSpPr>
        <p:spPr>
          <a:xfrm>
            <a:off x="641350" y="2568574"/>
            <a:ext cx="7861300" cy="38611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1600" b="1" baseline="0">
                <a:solidFill>
                  <a:srgbClr val="009DE0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41350" y="2971386"/>
            <a:ext cx="7861300" cy="335575"/>
          </a:xfrm>
        </p:spPr>
        <p:txBody>
          <a:bodyPr>
            <a:normAutofit/>
          </a:bodyPr>
          <a:lstStyle>
            <a:lvl1pPr marL="0" indent="0" algn="ctr">
              <a:buNone/>
              <a:defRPr sz="1300" b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3340100"/>
            <a:ext cx="7861300" cy="1098550"/>
          </a:xfrm>
        </p:spPr>
        <p:txBody>
          <a:bodyPr>
            <a:noAutofit/>
          </a:bodyPr>
          <a:lstStyle>
            <a:lvl1pPr marL="0" indent="0" algn="ctr">
              <a:buNone/>
              <a:defRPr lang="pl-PL" sz="10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900">
                <a:solidFill>
                  <a:srgbClr val="FFFFFF"/>
                </a:solidFill>
              </a:defRPr>
            </a:lvl2pPr>
            <a:lvl3pPr marL="914400" indent="0">
              <a:buNone/>
              <a:defRPr sz="900">
                <a:solidFill>
                  <a:srgbClr val="FFFFFF"/>
                </a:solidFill>
              </a:defRPr>
            </a:lvl3pPr>
            <a:lvl4pPr marL="1371600" indent="0">
              <a:buNone/>
              <a:defRPr sz="900">
                <a:solidFill>
                  <a:srgbClr val="FFFFFF"/>
                </a:solidFill>
              </a:defRPr>
            </a:lvl4pPr>
            <a:lvl5pPr marL="1828800" indent="0">
              <a:buNone/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75794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1911350"/>
            <a:ext cx="9144000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1911349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2" name="Symbol zastępczy tekstu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16" y="4513263"/>
            <a:ext cx="2975769" cy="363537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want insert link for </a:t>
            </a:r>
            <a:r>
              <a:rPr lang="pl-PL" dirty="0" err="1" smtClean="0"/>
              <a:t>social</a:t>
            </a:r>
            <a:r>
              <a:rPr lang="pl-PL" dirty="0" smtClean="0"/>
              <a:t> media profile </a:t>
            </a:r>
          </a:p>
          <a:p>
            <a:pPr lvl="0"/>
            <a:r>
              <a:rPr lang="pl-PL" dirty="0" err="1" smtClean="0"/>
              <a:t>e.g</a:t>
            </a:r>
            <a:r>
              <a:rPr lang="pl-PL" dirty="0" smtClean="0"/>
              <a:t>.: </a:t>
            </a:r>
            <a:r>
              <a:rPr lang="pl-PL" dirty="0" err="1" smtClean="0"/>
              <a:t>twitter.com/comarc</a:t>
            </a:r>
            <a:r>
              <a:rPr lang="pl-PL" dirty="0" smtClean="0"/>
              <a:t>h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29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2" hasCustomPrompt="1"/>
          </p:nvPr>
        </p:nvSpPr>
        <p:spPr>
          <a:xfrm>
            <a:off x="714348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6794500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2663026"/>
            <a:ext cx="1638300" cy="285750"/>
          </a:xfrm>
        </p:spPr>
        <p:txBody>
          <a:bodyPr anchor="t">
            <a:noAutofit/>
          </a:bodyPr>
          <a:lstStyle>
            <a:lvl1pPr mar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034066"/>
            <a:ext cx="1638300" cy="161006"/>
          </a:xfrm>
        </p:spPr>
        <p:txBody>
          <a:bodyPr anchor="ctr">
            <a:noAutofit/>
          </a:bodyPr>
          <a:lstStyle>
            <a:lvl1pPr marL="0" indent="0" algn="ctr"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39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0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2663026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034066"/>
            <a:ext cx="1638300" cy="161006"/>
          </a:xfr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42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3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2663026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4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034066"/>
            <a:ext cx="1638300" cy="161006"/>
          </a:xfrm>
        </p:spPr>
        <p:txBody>
          <a:bodyPr anchor="ctr">
            <a:noAutofit/>
          </a:bodyPr>
          <a:lstStyle>
            <a:lvl1pPr marL="0" indent="0" algn="ctr"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45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8862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67945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dirty="0">
                <a:solidFill>
                  <a:srgbClr val="B0BAC1"/>
                </a:solidFill>
              </a:defRPr>
            </a:lvl1pPr>
          </a:lstStyle>
          <a:p>
            <a:pPr marL="0" lvl="0" indent="0" algn="ctr"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714348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06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853640"/>
            <a:ext cx="8235950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0" name="Tytuł 3"/>
          <p:cNvSpPr>
            <a:spLocks noGrp="1"/>
          </p:cNvSpPr>
          <p:nvPr>
            <p:ph type="title" hasCustomPrompt="1"/>
          </p:nvPr>
        </p:nvSpPr>
        <p:spPr>
          <a:xfrm>
            <a:off x="457200" y="117756"/>
            <a:ext cx="8229600" cy="684110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7192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7" name="Obraz 6" descr="logo_clien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731" y="95656"/>
            <a:ext cx="1412419" cy="706210"/>
          </a:xfrm>
          <a:prstGeom prst="rect">
            <a:avLst/>
          </a:prstGeom>
        </p:spPr>
      </p:pic>
      <p:sp>
        <p:nvSpPr>
          <p:cNvPr id="8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853640"/>
            <a:ext cx="8235950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0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851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Cle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2103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676400" y="4774697"/>
            <a:ext cx="5118100" cy="27384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pl-PL" dirty="0" err="1" smtClean="0">
                <a:solidFill>
                  <a:srgbClr val="26437E"/>
                </a:solidFill>
              </a:rPr>
              <a:t>Footer</a:t>
            </a:r>
            <a:endParaRPr lang="pl-PL" dirty="0">
              <a:solidFill>
                <a:srgbClr val="26437E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853640"/>
            <a:ext cx="4085063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638908" y="853641"/>
            <a:ext cx="4054640" cy="391362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5" name="Prostokąt 1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025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4" name="Prostokąt 13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3783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6" name="Symbol zastępczy tekstu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87148"/>
            <a:ext cx="2378075" cy="1538416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buNone/>
              <a:defRPr sz="1100" b="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19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718751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1" name="Symbol zastępczy tekstu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87843"/>
            <a:ext cx="2378075" cy="339811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buNone/>
              <a:defRPr sz="11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sp>
        <p:nvSpPr>
          <p:cNvPr id="24" name="Symbol zastępczy tekstu 13"/>
          <p:cNvSpPr>
            <a:spLocks noGrp="1"/>
          </p:cNvSpPr>
          <p:nvPr>
            <p:ph type="body" sz="quarter" idx="19" hasCustomPrompt="1"/>
          </p:nvPr>
        </p:nvSpPr>
        <p:spPr>
          <a:xfrm>
            <a:off x="6286512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5" name="Symbol zastępczy tekstu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86512" y="2187148"/>
            <a:ext cx="2378075" cy="1538416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27" name="Symbol zastępczy tekstu 13"/>
          <p:cNvSpPr>
            <a:spLocks noGrp="1"/>
          </p:cNvSpPr>
          <p:nvPr>
            <p:ph type="body" sz="quarter" idx="21" hasCustomPrompt="1"/>
          </p:nvPr>
        </p:nvSpPr>
        <p:spPr>
          <a:xfrm>
            <a:off x="6548063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86512" y="1587843"/>
            <a:ext cx="2378075" cy="339811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sp>
        <p:nvSpPr>
          <p:cNvPr id="38" name="Symbol zastępczy tekstu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75722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9" name="Symbol zastępczy tekstu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75722" y="2187148"/>
            <a:ext cx="2378075" cy="1538416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41" name="Symbol zastępczy tekstu 13"/>
          <p:cNvSpPr>
            <a:spLocks noGrp="1"/>
          </p:cNvSpPr>
          <p:nvPr>
            <p:ph type="body" sz="quarter" idx="25" hasCustomPrompt="1"/>
          </p:nvPr>
        </p:nvSpPr>
        <p:spPr>
          <a:xfrm>
            <a:off x="3637273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2" name="Symbol zastępczy tekstu 13"/>
          <p:cNvSpPr>
            <a:spLocks noGrp="1"/>
          </p:cNvSpPr>
          <p:nvPr>
            <p:ph type="body" sz="quarter" idx="26" hasCustomPrompt="1"/>
          </p:nvPr>
        </p:nvSpPr>
        <p:spPr>
          <a:xfrm>
            <a:off x="3375722" y="1587843"/>
            <a:ext cx="2378075" cy="339811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772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iektu SmartArt 9"/>
          <p:cNvSpPr>
            <a:spLocks noGrp="1"/>
          </p:cNvSpPr>
          <p:nvPr>
            <p:ph type="dgm" sz="quarter" idx="15" hasCustomPrompt="1"/>
          </p:nvPr>
        </p:nvSpPr>
        <p:spPr>
          <a:xfrm>
            <a:off x="457199" y="853641"/>
            <a:ext cx="8236347" cy="3913622"/>
          </a:xfrm>
        </p:spPr>
        <p:txBody>
          <a:bodyPr lIns="0" rIns="0" anchor="ctr"/>
          <a:lstStyle>
            <a:lvl1pPr algn="ctr">
              <a:buNone/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SmartArt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1" name="Prostokąt 1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0026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wykresu 10"/>
          <p:cNvSpPr>
            <a:spLocks noGrp="1"/>
          </p:cNvSpPr>
          <p:nvPr>
            <p:ph type="chart" sz="quarter" idx="15" hasCustomPrompt="1"/>
          </p:nvPr>
        </p:nvSpPr>
        <p:spPr>
          <a:xfrm>
            <a:off x="457199" y="853641"/>
            <a:ext cx="8236347" cy="3913621"/>
          </a:xfrm>
        </p:spPr>
        <p:txBody>
          <a:bodyPr lIns="0" rIns="0" anchor="ctr"/>
          <a:lstStyle>
            <a:lvl1pPr algn="ctr">
              <a:buNone/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Graph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910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67945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714348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4961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67945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dirty="0">
                <a:solidFill>
                  <a:srgbClr val="B0BAC1"/>
                </a:solidFill>
              </a:defRPr>
            </a:lvl1pPr>
          </a:lstStyle>
          <a:p>
            <a:pPr marL="0" lvl="0" indent="0" algn="ctr"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714348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10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19822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822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19822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26756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9DE0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26756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26756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4819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4819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4819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478249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269336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61027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395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32" hasCustomPrompt="1"/>
          </p:nvPr>
        </p:nvSpPr>
        <p:spPr>
          <a:xfrm>
            <a:off x="688395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33" hasCustomPrompt="1"/>
          </p:nvPr>
        </p:nvSpPr>
        <p:spPr>
          <a:xfrm>
            <a:off x="688395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3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687163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Prostokąt 2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0168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19822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822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19822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26756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9DE0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26756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26756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4819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4819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4819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478249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269336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61027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395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32" hasCustomPrompt="1"/>
          </p:nvPr>
        </p:nvSpPr>
        <p:spPr>
          <a:xfrm>
            <a:off x="688395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33" hasCustomPrompt="1"/>
          </p:nvPr>
        </p:nvSpPr>
        <p:spPr>
          <a:xfrm>
            <a:off x="688395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3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687163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Prostokąt 2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0064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19822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822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19822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26756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26756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26756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4819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4819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4819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478249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269336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61027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395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32" hasCustomPrompt="1"/>
          </p:nvPr>
        </p:nvSpPr>
        <p:spPr>
          <a:xfrm>
            <a:off x="688395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33" hasCustomPrompt="1"/>
          </p:nvPr>
        </p:nvSpPr>
        <p:spPr>
          <a:xfrm>
            <a:off x="688395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3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687163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Prostokąt 2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5800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20939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20939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5138456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9DE0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8456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8456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51562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208436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9" name="Prostokąt 1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012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20939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400" b="0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100" b="0" kern="1200" dirty="0" smtClean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20939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5138456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8456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8456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51562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208436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9" name="Prostokąt 1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0061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pa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30105"/>
            <a:ext cx="8780662" cy="4172581"/>
          </a:xfrm>
          <a:prstGeom prst="rect">
            <a:avLst/>
          </a:prstGeom>
        </p:spPr>
      </p:pic>
      <p:sp>
        <p:nvSpPr>
          <p:cNvPr id="4" name="Owal 3"/>
          <p:cNvSpPr/>
          <p:nvPr userDrawn="1"/>
        </p:nvSpPr>
        <p:spPr>
          <a:xfrm>
            <a:off x="1344378" y="1384168"/>
            <a:ext cx="1339416" cy="1339416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4613" y="1606734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4613" y="2068009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29" name="Owal 28"/>
          <p:cNvSpPr/>
          <p:nvPr userDrawn="1"/>
        </p:nvSpPr>
        <p:spPr>
          <a:xfrm>
            <a:off x="6716122" y="1245077"/>
            <a:ext cx="1339416" cy="1339416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0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716357" y="1467643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1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716357" y="1928918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32" name="Owal 31"/>
          <p:cNvSpPr/>
          <p:nvPr userDrawn="1"/>
        </p:nvSpPr>
        <p:spPr>
          <a:xfrm>
            <a:off x="4489528" y="1066800"/>
            <a:ext cx="1339416" cy="1339416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3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4489763" y="1289366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4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4489763" y="1750641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35" name="Owal 34"/>
          <p:cNvSpPr/>
          <p:nvPr userDrawn="1"/>
        </p:nvSpPr>
        <p:spPr>
          <a:xfrm>
            <a:off x="5080000" y="3016396"/>
            <a:ext cx="1339416" cy="1339416"/>
          </a:xfrm>
          <a:prstGeom prst="ellipse">
            <a:avLst/>
          </a:prstGeom>
          <a:solidFill>
            <a:schemeClr val="tx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6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080235" y="3238962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080235" y="3700237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69557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2299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85436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8086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14" name="Obraz 13" descr="mackbook_whi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476" y="1200715"/>
            <a:ext cx="4994298" cy="2978150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28"/>
          </p:nvPr>
        </p:nvSpPr>
        <p:spPr>
          <a:xfrm>
            <a:off x="4608513" y="1401763"/>
            <a:ext cx="3770312" cy="23542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729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lication Featur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mackbook_whi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476" y="1200715"/>
            <a:ext cx="4994298" cy="2978150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28"/>
          </p:nvPr>
        </p:nvSpPr>
        <p:spPr>
          <a:xfrm>
            <a:off x="4608513" y="1401763"/>
            <a:ext cx="3770312" cy="23542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1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85436"/>
            <a:ext cx="2660650" cy="54293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8086"/>
            <a:ext cx="2660650" cy="54293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3303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 userDrawn="1"/>
        </p:nvSpPr>
        <p:spPr>
          <a:xfrm>
            <a:off x="457200" y="11857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6" name="Owal 15"/>
          <p:cNvSpPr/>
          <p:nvPr userDrawn="1"/>
        </p:nvSpPr>
        <p:spPr>
          <a:xfrm>
            <a:off x="457200" y="20683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1" name="Owal 20"/>
          <p:cNvSpPr/>
          <p:nvPr userDrawn="1"/>
        </p:nvSpPr>
        <p:spPr>
          <a:xfrm>
            <a:off x="457200" y="29065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Owal 23"/>
          <p:cNvSpPr/>
          <p:nvPr userDrawn="1"/>
        </p:nvSpPr>
        <p:spPr>
          <a:xfrm>
            <a:off x="457200" y="37638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33" name="Obraz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pic>
        <p:nvPicPr>
          <p:cNvPr id="27" name="Obraz 26" descr="mackbook_whit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867" y="1154554"/>
            <a:ext cx="6141708" cy="3662362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28"/>
          </p:nvPr>
        </p:nvSpPr>
        <p:spPr>
          <a:xfrm>
            <a:off x="5167313" y="1408769"/>
            <a:ext cx="4622800" cy="2878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5212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lication 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 userDrawn="1"/>
        </p:nvSpPr>
        <p:spPr>
          <a:xfrm>
            <a:off x="457200" y="11857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Owal 15"/>
          <p:cNvSpPr/>
          <p:nvPr userDrawn="1"/>
        </p:nvSpPr>
        <p:spPr>
          <a:xfrm>
            <a:off x="457200" y="20683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1" name="Owal 20"/>
          <p:cNvSpPr/>
          <p:nvPr userDrawn="1"/>
        </p:nvSpPr>
        <p:spPr>
          <a:xfrm>
            <a:off x="457200" y="29065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Owal 23"/>
          <p:cNvSpPr/>
          <p:nvPr userDrawn="1"/>
        </p:nvSpPr>
        <p:spPr>
          <a:xfrm>
            <a:off x="457200" y="37638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33" name="Obraz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pic>
        <p:nvPicPr>
          <p:cNvPr id="27" name="Obraz 26" descr="mackbook_whit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867" y="1154554"/>
            <a:ext cx="6141708" cy="3662362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28"/>
          </p:nvPr>
        </p:nvSpPr>
        <p:spPr>
          <a:xfrm>
            <a:off x="5167313" y="1408769"/>
            <a:ext cx="4622800" cy="2878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0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809894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4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8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87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3017024" cy="242374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89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0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9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9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2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5647473" y="118512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3" name="Symbol zastępczy tekstu 11"/>
          <p:cNvSpPr>
            <a:spLocks noGrp="1"/>
          </p:cNvSpPr>
          <p:nvPr>
            <p:ph type="body" sz="quarter" idx="41" hasCustomPrompt="1"/>
          </p:nvPr>
        </p:nvSpPr>
        <p:spPr>
          <a:xfrm>
            <a:off x="5647473" y="1456952"/>
            <a:ext cx="3046074" cy="242374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5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5647472" y="2067776"/>
            <a:ext cx="3046075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6" name="Symbol zastępczy tekstu 11"/>
          <p:cNvSpPr>
            <a:spLocks noGrp="1"/>
          </p:cNvSpPr>
          <p:nvPr>
            <p:ph type="body" sz="quarter" idx="43" hasCustomPrompt="1"/>
          </p:nvPr>
        </p:nvSpPr>
        <p:spPr>
          <a:xfrm>
            <a:off x="5647473" y="233960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5647473" y="290597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9" name="Symbol zastępczy tekstu 11"/>
          <p:cNvSpPr>
            <a:spLocks noGrp="1"/>
          </p:cNvSpPr>
          <p:nvPr>
            <p:ph type="body" sz="quarter" idx="45" hasCustomPrompt="1"/>
          </p:nvPr>
        </p:nvSpPr>
        <p:spPr>
          <a:xfrm>
            <a:off x="5647473" y="317780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11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5647473" y="376322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12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5647473" y="403505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8" name="Prostokąt 37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53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19822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822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19822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26756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26756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26756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4819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4819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4819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478249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269336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61027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395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32" hasCustomPrompt="1"/>
          </p:nvPr>
        </p:nvSpPr>
        <p:spPr>
          <a:xfrm>
            <a:off x="688395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33" hasCustomPrompt="1"/>
          </p:nvPr>
        </p:nvSpPr>
        <p:spPr>
          <a:xfrm>
            <a:off x="688395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3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687163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Prostokąt 2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0681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98421"/>
          </a:xfrm>
          <a:prstGeom prst="rect">
            <a:avLst/>
          </a:prstGeom>
        </p:spPr>
      </p:pic>
      <p:sp>
        <p:nvSpPr>
          <p:cNvPr id="4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8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89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2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5647473" y="118512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5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5647472" y="2067776"/>
            <a:ext cx="3046075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5647473" y="290597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11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5647473" y="376322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Prostokąt 37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4641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 userDrawn="1"/>
        </p:nvSpPr>
        <p:spPr>
          <a:xfrm>
            <a:off x="4874781" y="0"/>
            <a:ext cx="426921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sp>
        <p:nvSpPr>
          <p:cNvPr id="34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6000759" y="118512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5" name="Symbol zastępczy tekstu 11"/>
          <p:cNvSpPr>
            <a:spLocks noGrp="1"/>
          </p:cNvSpPr>
          <p:nvPr>
            <p:ph type="body" sz="quarter" idx="41" hasCustomPrompt="1"/>
          </p:nvPr>
        </p:nvSpPr>
        <p:spPr>
          <a:xfrm>
            <a:off x="6000759" y="145695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6000759" y="2067776"/>
            <a:ext cx="2660652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Symbol zastępczy tekstu 11"/>
          <p:cNvSpPr>
            <a:spLocks noGrp="1"/>
          </p:cNvSpPr>
          <p:nvPr>
            <p:ph type="body" sz="quarter" idx="43" hasCustomPrompt="1"/>
          </p:nvPr>
        </p:nvSpPr>
        <p:spPr>
          <a:xfrm>
            <a:off x="6000759" y="233960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0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6000759" y="290597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1" name="Symbol zastępczy tekstu 11"/>
          <p:cNvSpPr>
            <a:spLocks noGrp="1"/>
          </p:cNvSpPr>
          <p:nvPr>
            <p:ph type="body" sz="quarter" idx="45" hasCustomPrompt="1"/>
          </p:nvPr>
        </p:nvSpPr>
        <p:spPr>
          <a:xfrm>
            <a:off x="6000759" y="317780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3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6000759" y="376322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4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6000759" y="403505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58" name="Obraz 5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5289558" y="109001"/>
            <a:ext cx="3397241" cy="692865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54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 userDrawn="1"/>
        </p:nvSpPr>
        <p:spPr>
          <a:xfrm>
            <a:off x="4874781" y="0"/>
            <a:ext cx="426921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pic>
        <p:nvPicPr>
          <p:cNvPr id="58" name="Obraz 5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5289558" y="109001"/>
            <a:ext cx="3397241" cy="692865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15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6000759" y="1185126"/>
            <a:ext cx="2692788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6000759" y="2067776"/>
            <a:ext cx="268604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6000759" y="2905976"/>
            <a:ext cx="268604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6000759" y="3763226"/>
            <a:ext cx="2692788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035246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155699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76401" y="2015848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1676401" y="308734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8" name="Symbol zastępczy tekstu 11"/>
          <p:cNvSpPr>
            <a:spLocks noGrp="1"/>
          </p:cNvSpPr>
          <p:nvPr>
            <p:ph type="body" sz="quarter" idx="25" hasCustomPrompt="1"/>
          </p:nvPr>
        </p:nvSpPr>
        <p:spPr>
          <a:xfrm>
            <a:off x="1676401" y="353882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463255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9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463255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Symbol zastępczy tekstu 6"/>
          <p:cNvSpPr>
            <a:spLocks noGrp="1"/>
          </p:cNvSpPr>
          <p:nvPr>
            <p:ph type="body" sz="quarter" idx="35" hasCustomPrompt="1"/>
          </p:nvPr>
        </p:nvSpPr>
        <p:spPr>
          <a:xfrm>
            <a:off x="5856584" y="155699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7" name="Symbol zastępczy tekstu 11"/>
          <p:cNvSpPr>
            <a:spLocks noGrp="1"/>
          </p:cNvSpPr>
          <p:nvPr>
            <p:ph type="body" sz="quarter" idx="36" hasCustomPrompt="1"/>
          </p:nvPr>
        </p:nvSpPr>
        <p:spPr>
          <a:xfrm>
            <a:off x="5856584" y="200847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37" hasCustomPrompt="1"/>
          </p:nvPr>
        </p:nvSpPr>
        <p:spPr>
          <a:xfrm>
            <a:off x="5856584" y="308734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9" name="Symbol zastępczy tekstu 11"/>
          <p:cNvSpPr>
            <a:spLocks noGrp="1"/>
          </p:cNvSpPr>
          <p:nvPr>
            <p:ph type="body" sz="quarter" idx="38" hasCustomPrompt="1"/>
          </p:nvPr>
        </p:nvSpPr>
        <p:spPr>
          <a:xfrm>
            <a:off x="5856584" y="353882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39" hasCustomPrompt="1"/>
          </p:nvPr>
        </p:nvSpPr>
        <p:spPr>
          <a:xfrm>
            <a:off x="4643438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40" hasCustomPrompt="1"/>
          </p:nvPr>
        </p:nvSpPr>
        <p:spPr>
          <a:xfrm>
            <a:off x="4643438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1" name="Prostokąt 2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3236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155699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1676401" y="308734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463255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9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463255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Symbol zastępczy tekstu 6"/>
          <p:cNvSpPr>
            <a:spLocks noGrp="1"/>
          </p:cNvSpPr>
          <p:nvPr>
            <p:ph type="body" sz="quarter" idx="35" hasCustomPrompt="1"/>
          </p:nvPr>
        </p:nvSpPr>
        <p:spPr>
          <a:xfrm>
            <a:off x="5856584" y="155699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37" hasCustomPrompt="1"/>
          </p:nvPr>
        </p:nvSpPr>
        <p:spPr>
          <a:xfrm>
            <a:off x="5856584" y="308734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39" hasCustomPrompt="1"/>
          </p:nvPr>
        </p:nvSpPr>
        <p:spPr>
          <a:xfrm>
            <a:off x="4643438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40" hasCustomPrompt="1"/>
          </p:nvPr>
        </p:nvSpPr>
        <p:spPr>
          <a:xfrm>
            <a:off x="4643438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1" name="Prostokąt 2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3070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6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</p:txBody>
      </p:sp>
      <p:pic>
        <p:nvPicPr>
          <p:cNvPr id="13" name="Obraz 12" descr="iPa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627" y="429950"/>
            <a:ext cx="2621423" cy="3705739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32"/>
          </p:nvPr>
        </p:nvSpPr>
        <p:spPr>
          <a:xfrm>
            <a:off x="5805488" y="758825"/>
            <a:ext cx="2305050" cy="3040063"/>
          </a:xfrm>
        </p:spPr>
        <p:txBody>
          <a:bodyPr anchor="ctr"/>
          <a:lstStyle>
            <a:lvl1pPr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2465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5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</p:txBody>
      </p:sp>
      <p:pic>
        <p:nvPicPr>
          <p:cNvPr id="14" name="Obraz 13" descr="iPhon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438" y="435800"/>
            <a:ext cx="1816309" cy="3699889"/>
          </a:xfrm>
          <a:prstGeom prst="rect">
            <a:avLst/>
          </a:prstGeom>
        </p:spPr>
      </p:pic>
      <p:sp>
        <p:nvSpPr>
          <p:cNvPr id="3" name="Symbol zastępczy obrazu 2"/>
          <p:cNvSpPr>
            <a:spLocks noGrp="1"/>
          </p:cNvSpPr>
          <p:nvPr>
            <p:ph type="pic" sz="quarter" idx="32"/>
          </p:nvPr>
        </p:nvSpPr>
        <p:spPr>
          <a:xfrm>
            <a:off x="5843588" y="877888"/>
            <a:ext cx="1582737" cy="2809875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8347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0"/>
            <a:endParaRPr lang="pl-PL" dirty="0" smtClean="0"/>
          </a:p>
        </p:txBody>
      </p:sp>
      <p:pic>
        <p:nvPicPr>
          <p:cNvPr id="14" name="Obraz 13" descr="iPa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222" y="435800"/>
            <a:ext cx="2622397" cy="3707116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33"/>
          </p:nvPr>
        </p:nvSpPr>
        <p:spPr>
          <a:xfrm>
            <a:off x="5040313" y="765174"/>
            <a:ext cx="2282825" cy="3060000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pic>
        <p:nvPicPr>
          <p:cNvPr id="15" name="Obraz 14" descr="iPhon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199" y="1861432"/>
            <a:ext cx="1120001" cy="2281484"/>
          </a:xfrm>
          <a:prstGeom prst="rect">
            <a:avLst/>
          </a:prstGeom>
        </p:spPr>
      </p:pic>
      <p:sp>
        <p:nvSpPr>
          <p:cNvPr id="3" name="Symbol zastępczy obrazu 2"/>
          <p:cNvSpPr>
            <a:spLocks noGrp="1"/>
          </p:cNvSpPr>
          <p:nvPr>
            <p:ph type="pic" sz="quarter" idx="32"/>
          </p:nvPr>
        </p:nvSpPr>
        <p:spPr>
          <a:xfrm>
            <a:off x="7463767" y="2141538"/>
            <a:ext cx="972000" cy="1716087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2393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641894"/>
            <a:ext cx="8236344" cy="2290004"/>
          </a:xfrm>
        </p:spPr>
        <p:txBody>
          <a:bodyPr anchor="b">
            <a:noAutofit/>
          </a:bodyPr>
          <a:lstStyle>
            <a:lvl1pPr algn="ctr">
              <a:defRPr sz="7400" b="1" cap="all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NAME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931501"/>
            <a:ext cx="8236344" cy="1573885"/>
          </a:xfrm>
        </p:spPr>
        <p:txBody>
          <a:bodyPr>
            <a:normAutofit/>
          </a:bodyPr>
          <a:lstStyle>
            <a:lvl1pPr algn="ctr">
              <a:buNone/>
              <a:defRPr sz="2600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sp>
        <p:nvSpPr>
          <p:cNvPr id="6" name="Prostokąt 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3910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ctrTitle" hasCustomPrompt="1"/>
          </p:nvPr>
        </p:nvSpPr>
        <p:spPr>
          <a:xfrm>
            <a:off x="406400" y="2004595"/>
            <a:ext cx="8287144" cy="52828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  <a:endParaRPr lang="pl-PL" dirty="0"/>
          </a:p>
        </p:txBody>
      </p:sp>
      <p:sp>
        <p:nvSpPr>
          <p:cNvPr id="15" name="Symbol zastępczy tekstu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2997200"/>
            <a:ext cx="4051297" cy="304800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1600" b="1" baseline="0">
                <a:solidFill>
                  <a:srgbClr val="26437E"/>
                </a:solidFill>
              </a:defRPr>
            </a:lvl1pPr>
          </a:lstStyle>
          <a:p>
            <a:pPr lvl="0"/>
            <a:r>
              <a:rPr lang="pl-PL" dirty="0" smtClean="0"/>
              <a:t>INSERT NAME AND SURNAME</a:t>
            </a:r>
            <a:endParaRPr lang="pl-PL" dirty="0"/>
          </a:p>
        </p:txBody>
      </p:sp>
      <p:sp>
        <p:nvSpPr>
          <p:cNvPr id="16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3" y="3308350"/>
            <a:ext cx="4051296" cy="260350"/>
          </a:xfr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baseline="0">
                <a:solidFill>
                  <a:srgbClr val="26437E"/>
                </a:solidFill>
              </a:defRPr>
            </a:lvl1pPr>
            <a:lvl2pPr marL="457200" indent="0">
              <a:buNone/>
              <a:defRPr sz="900" b="0">
                <a:solidFill>
                  <a:srgbClr val="26437E"/>
                </a:solidFill>
              </a:defRPr>
            </a:lvl2pPr>
            <a:lvl3pPr marL="914400" indent="0">
              <a:buNone/>
              <a:defRPr sz="900" b="0">
                <a:solidFill>
                  <a:srgbClr val="26437E"/>
                </a:solidFill>
              </a:defRPr>
            </a:lvl3pPr>
            <a:lvl4pPr marL="1371600" indent="0">
              <a:buNone/>
              <a:defRPr sz="900" b="0">
                <a:solidFill>
                  <a:srgbClr val="26437E"/>
                </a:solidFill>
              </a:defRPr>
            </a:lvl4pPr>
            <a:lvl5pPr marL="1828800" indent="0">
              <a:buNone/>
              <a:defRPr sz="900" b="0">
                <a:solidFill>
                  <a:srgbClr val="26437E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 smtClean="0"/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4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itle slide to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2535161"/>
            <a:ext cx="9144000" cy="260833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199" y="3562123"/>
            <a:ext cx="8229599" cy="54969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SUBTITLE OF THE PRESENTATION</a:t>
            </a:r>
            <a:endParaRPr lang="pl-PL" dirty="0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19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pl-PL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BB02E-943C-4C46-9B21-33621668B686}" type="datetimeFigureOut">
              <a:rPr lang="en-GB" smtClean="0"/>
              <a:pPr/>
              <a:t>20/02/2016</a:t>
            </a:fld>
            <a:endParaRPr lang="en-GB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6"/>
          </a:xfrm>
          <a:prstGeom prst="rect">
            <a:avLst/>
          </a:prstGeom>
        </p:spPr>
      </p:pic>
      <p:sp>
        <p:nvSpPr>
          <p:cNvPr id="16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1816"/>
            <a:ext cx="4000500" cy="295466"/>
          </a:xfrm>
          <a:noFill/>
        </p:spPr>
        <p:txBody>
          <a:bodyPr wrap="square" lIns="0" rIns="0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7282"/>
            <a:ext cx="4000500" cy="295466"/>
          </a:xfrm>
          <a:noFill/>
        </p:spPr>
        <p:txBody>
          <a:bodyPr wrap="square" lIns="0" rIns="0" rtlCol="0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71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20939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20939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5138456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9DE0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8456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8456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51562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208436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9" name="Prostokąt 1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2896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6400" y="2004595"/>
            <a:ext cx="8287144" cy="52828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400" b="1" baseline="0">
                <a:solidFill>
                  <a:schemeClr val="accent1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2997200"/>
            <a:ext cx="4051297" cy="304800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1600" b="1" baseline="0">
                <a:solidFill>
                  <a:srgbClr val="26437E"/>
                </a:solidFill>
              </a:defRPr>
            </a:lvl1pPr>
          </a:lstStyle>
          <a:p>
            <a:pPr lvl="0"/>
            <a:r>
              <a:rPr lang="pl-PL" dirty="0" smtClean="0"/>
              <a:t>INSERT NAME AND SURNAME</a:t>
            </a:r>
            <a:endParaRPr lang="pl-PL" dirty="0"/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3" y="3308350"/>
            <a:ext cx="4051296" cy="260350"/>
          </a:xfr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baseline="0">
                <a:solidFill>
                  <a:srgbClr val="26437E"/>
                </a:solidFill>
              </a:defRPr>
            </a:lvl1pPr>
            <a:lvl2pPr marL="457200" indent="0">
              <a:buNone/>
              <a:defRPr sz="900" b="0">
                <a:solidFill>
                  <a:srgbClr val="26437E"/>
                </a:solidFill>
              </a:defRPr>
            </a:lvl2pPr>
            <a:lvl3pPr marL="914400" indent="0">
              <a:buNone/>
              <a:defRPr sz="900" b="0">
                <a:solidFill>
                  <a:srgbClr val="26437E"/>
                </a:solidFill>
              </a:defRPr>
            </a:lvl3pPr>
            <a:lvl4pPr marL="1371600" indent="0">
              <a:buNone/>
              <a:defRPr sz="900" b="0">
                <a:solidFill>
                  <a:srgbClr val="26437E"/>
                </a:solidFill>
              </a:defRPr>
            </a:lvl4pPr>
            <a:lvl5pPr marL="1828800" indent="0">
              <a:buNone/>
              <a:defRPr sz="900" b="0">
                <a:solidFill>
                  <a:srgbClr val="26437E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 smtClean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1741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338400"/>
            <a:ext cx="3784600" cy="7032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b="1" baseline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30143"/>
            <a:ext cx="2311400" cy="1898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tx2">
                    <a:alpha val="4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7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555643"/>
            <a:ext cx="2311400" cy="450850"/>
          </a:xfrm>
        </p:spPr>
        <p:txBody>
          <a:bodyPr/>
          <a:lstStyle>
            <a:lvl1pPr marL="0" indent="0" algn="ctr">
              <a:buNone/>
              <a:defRPr b="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4861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2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5359400" y="338400"/>
            <a:ext cx="3784600" cy="703223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0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6108701" y="1492368"/>
            <a:ext cx="2311400" cy="1898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7</a:t>
            </a:r>
            <a:endParaRPr lang="pl-PL" dirty="0"/>
          </a:p>
        </p:txBody>
      </p:sp>
      <p:sp>
        <p:nvSpPr>
          <p:cNvPr id="11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6108701" y="2317868"/>
            <a:ext cx="2311400" cy="450850"/>
          </a:xfrm>
        </p:spPr>
        <p:txBody>
          <a:bodyPr/>
          <a:lstStyle>
            <a:lvl1pPr marL="0" indent="0" algn="ctr">
              <a:buNone/>
              <a:defRPr b="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sp>
        <p:nvSpPr>
          <p:cNvPr id="16" name="Prostokąt 1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9351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3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6997" y="2650036"/>
            <a:ext cx="3535356" cy="703223"/>
          </a:xfrm>
          <a:solidFill>
            <a:srgbClr val="26437E">
              <a:alpha val="50196"/>
            </a:srgb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97" y="737238"/>
            <a:ext cx="3535356" cy="1898650"/>
          </a:xfrm>
          <a:solidFill>
            <a:srgbClr val="26437E">
              <a:alpha val="50196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0443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4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6997" y="2650036"/>
            <a:ext cx="3535356" cy="703223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97" y="737238"/>
            <a:ext cx="3535356" cy="189865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9641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536200" y="2650036"/>
            <a:ext cx="3535356" cy="703223"/>
          </a:xfrm>
          <a:solidFill>
            <a:srgbClr val="FFFFFF">
              <a:alpha val="50196"/>
            </a:srgb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536200" y="737238"/>
            <a:ext cx="3535356" cy="1898650"/>
          </a:xfrm>
          <a:solidFill>
            <a:srgbClr val="FFFFFF">
              <a:alpha val="50196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6102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3656012" y="0"/>
            <a:ext cx="3659981" cy="17113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656013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0" name="Symbol zastępczy obrazu 7"/>
          <p:cNvSpPr>
            <a:spLocks noGrp="1"/>
          </p:cNvSpPr>
          <p:nvPr>
            <p:ph type="pic" sz="quarter" idx="12" hasCustomPrompt="1"/>
          </p:nvPr>
        </p:nvSpPr>
        <p:spPr>
          <a:xfrm>
            <a:off x="3656013" y="1711325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1" name="Symbol zastępczy obrazu 7"/>
          <p:cNvSpPr>
            <a:spLocks noGrp="1"/>
          </p:cNvSpPr>
          <p:nvPr>
            <p:ph type="pic" sz="quarter" idx="13" hasCustomPrompt="1"/>
          </p:nvPr>
        </p:nvSpPr>
        <p:spPr>
          <a:xfrm>
            <a:off x="5484020" y="1711325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2" name="Symbol zastępczy obrazu 7"/>
          <p:cNvSpPr>
            <a:spLocks noGrp="1"/>
          </p:cNvSpPr>
          <p:nvPr>
            <p:ph type="pic" sz="quarter" idx="14" hasCustomPrompt="1"/>
          </p:nvPr>
        </p:nvSpPr>
        <p:spPr>
          <a:xfrm>
            <a:off x="1828006" y="3422650"/>
            <a:ext cx="3656014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0" y="1711325"/>
            <a:ext cx="1828006" cy="343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Prostokąt 13"/>
          <p:cNvSpPr/>
          <p:nvPr userDrawn="1"/>
        </p:nvSpPr>
        <p:spPr>
          <a:xfrm>
            <a:off x="7315994" y="3422650"/>
            <a:ext cx="1828006" cy="1720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8" name="Symbol zastępczy tekstu 15"/>
          <p:cNvSpPr>
            <a:spLocks noGrp="1"/>
          </p:cNvSpPr>
          <p:nvPr>
            <p:ph type="body" sz="quarter" idx="17" hasCustomPrompt="1"/>
          </p:nvPr>
        </p:nvSpPr>
        <p:spPr>
          <a:xfrm>
            <a:off x="3715545" y="208365"/>
            <a:ext cx="2490419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2" name="Symbol zastępczy obrazu 7"/>
          <p:cNvSpPr>
            <a:spLocks noGrp="1"/>
          </p:cNvSpPr>
          <p:nvPr>
            <p:ph type="pic" sz="quarter" idx="18" hasCustomPrompt="1"/>
          </p:nvPr>
        </p:nvSpPr>
        <p:spPr>
          <a:xfrm>
            <a:off x="5484020" y="3422650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9" name="Symbol zastępczy tekstu 15"/>
          <p:cNvSpPr>
            <a:spLocks noGrp="1"/>
          </p:cNvSpPr>
          <p:nvPr>
            <p:ph type="body" sz="quarter" idx="20" hasCustomPrompt="1"/>
          </p:nvPr>
        </p:nvSpPr>
        <p:spPr>
          <a:xfrm>
            <a:off x="3715545" y="553318"/>
            <a:ext cx="2490419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Symbol zastępczy tekstu 15"/>
          <p:cNvSpPr>
            <a:spLocks noGrp="1"/>
          </p:cNvSpPr>
          <p:nvPr>
            <p:ph type="body" sz="quarter" idx="21" hasCustomPrompt="1"/>
          </p:nvPr>
        </p:nvSpPr>
        <p:spPr>
          <a:xfrm>
            <a:off x="59534" y="1919690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5" name="Symbol zastępczy tekstu 15"/>
          <p:cNvSpPr>
            <a:spLocks noGrp="1"/>
          </p:cNvSpPr>
          <p:nvPr>
            <p:ph type="body" sz="quarter" idx="22" hasCustomPrompt="1"/>
          </p:nvPr>
        </p:nvSpPr>
        <p:spPr>
          <a:xfrm>
            <a:off x="59534" y="2264643"/>
            <a:ext cx="1617876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8" name="Symbol zastępczy tekstu 15"/>
          <p:cNvSpPr>
            <a:spLocks noGrp="1"/>
          </p:cNvSpPr>
          <p:nvPr>
            <p:ph type="body" sz="quarter" idx="23" hasCustomPrompt="1"/>
          </p:nvPr>
        </p:nvSpPr>
        <p:spPr>
          <a:xfrm>
            <a:off x="7375528" y="3631015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9" name="Symbol zastępczy tekstu 15"/>
          <p:cNvSpPr>
            <a:spLocks noGrp="1"/>
          </p:cNvSpPr>
          <p:nvPr>
            <p:ph type="body" sz="quarter" idx="24" hasCustomPrompt="1"/>
          </p:nvPr>
        </p:nvSpPr>
        <p:spPr>
          <a:xfrm>
            <a:off x="7375528" y="3975968"/>
            <a:ext cx="1617876" cy="70503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Prostokąt 31"/>
          <p:cNvSpPr/>
          <p:nvPr userDrawn="1"/>
        </p:nvSpPr>
        <p:spPr>
          <a:xfrm>
            <a:off x="7315994" y="-18"/>
            <a:ext cx="1828006" cy="34226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3" name="Symbol zastępczy tekstu 15"/>
          <p:cNvSpPr>
            <a:spLocks noGrp="1"/>
          </p:cNvSpPr>
          <p:nvPr>
            <p:ph type="body" sz="quarter" idx="25" hasCustomPrompt="1"/>
          </p:nvPr>
        </p:nvSpPr>
        <p:spPr>
          <a:xfrm>
            <a:off x="7375528" y="208347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34" name="Symbol zastępczy tekstu 15"/>
          <p:cNvSpPr>
            <a:spLocks noGrp="1"/>
          </p:cNvSpPr>
          <p:nvPr>
            <p:ph type="body" sz="quarter" idx="26" hasCustomPrompt="1"/>
          </p:nvPr>
        </p:nvSpPr>
        <p:spPr>
          <a:xfrm>
            <a:off x="7375528" y="553300"/>
            <a:ext cx="1617876" cy="72443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2" name="Prostokąt 41"/>
          <p:cNvSpPr/>
          <p:nvPr userDrawn="1"/>
        </p:nvSpPr>
        <p:spPr>
          <a:xfrm>
            <a:off x="1828007" y="1711325"/>
            <a:ext cx="1828006" cy="17208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3" name="Symbol zastępczy tekstu 15"/>
          <p:cNvSpPr>
            <a:spLocks noGrp="1"/>
          </p:cNvSpPr>
          <p:nvPr>
            <p:ph type="body" sz="quarter" idx="27" hasCustomPrompt="1"/>
          </p:nvPr>
        </p:nvSpPr>
        <p:spPr>
          <a:xfrm>
            <a:off x="1887541" y="1919690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44" name="Symbol zastępczy tekstu 15"/>
          <p:cNvSpPr>
            <a:spLocks noGrp="1"/>
          </p:cNvSpPr>
          <p:nvPr>
            <p:ph type="body" sz="quarter" idx="28" hasCustomPrompt="1"/>
          </p:nvPr>
        </p:nvSpPr>
        <p:spPr>
          <a:xfrm>
            <a:off x="1887541" y="2264643"/>
            <a:ext cx="1617876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7320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1047625" y="0"/>
            <a:ext cx="3140188" cy="5143500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1205071" y="2217496"/>
            <a:ext cx="2825296" cy="930713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8" name="Tytuł 2"/>
          <p:cNvSpPr>
            <a:spLocks noGrp="1"/>
          </p:cNvSpPr>
          <p:nvPr>
            <p:ph type="title" hasCustomPrompt="1"/>
          </p:nvPr>
        </p:nvSpPr>
        <p:spPr>
          <a:xfrm>
            <a:off x="1205071" y="1020282"/>
            <a:ext cx="2825296" cy="1197213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2384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3140188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4" name="PoleTekstowe 3"/>
          <p:cNvSpPr txBox="1"/>
          <p:nvPr userDrawn="1"/>
        </p:nvSpPr>
        <p:spPr>
          <a:xfrm>
            <a:off x="596102" y="-1005939"/>
            <a:ext cx="1155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6600" dirty="0" smtClean="0">
                <a:solidFill>
                  <a:prstClr val="white"/>
                </a:solidFill>
              </a:rPr>
              <a:t>„</a:t>
            </a: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89899"/>
            <a:ext cx="2112496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author</a:t>
            </a:r>
            <a:r>
              <a:rPr lang="pl-PL" dirty="0" smtClean="0"/>
              <a:t> of </a:t>
            </a:r>
            <a:r>
              <a:rPr lang="pl-PL" dirty="0" err="1" smtClean="0"/>
              <a:t>quote</a:t>
            </a:r>
            <a:endParaRPr lang="pl-PL" dirty="0"/>
          </a:p>
        </p:txBody>
      </p:sp>
      <p:sp>
        <p:nvSpPr>
          <p:cNvPr id="11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70914"/>
            <a:ext cx="2112496" cy="14504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</a:p>
          <a:p>
            <a:pPr lvl="0"/>
            <a:r>
              <a:rPr lang="pl-PL" dirty="0" err="1" smtClean="0"/>
              <a:t>quote</a:t>
            </a:r>
            <a:r>
              <a:rPr lang="pl-PL" dirty="0" smtClean="0"/>
              <a:t> </a:t>
            </a:r>
          </a:p>
          <a:p>
            <a:pPr lvl="0"/>
            <a:r>
              <a:rPr lang="pl-PL" dirty="0" err="1" smtClean="0"/>
              <a:t>here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5879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70914"/>
            <a:ext cx="2112496" cy="14504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</a:p>
          <a:p>
            <a:pPr lvl="0"/>
            <a:r>
              <a:rPr lang="pl-PL" dirty="0" err="1" smtClean="0"/>
              <a:t>quote</a:t>
            </a:r>
            <a:r>
              <a:rPr lang="pl-PL" dirty="0" smtClean="0"/>
              <a:t> </a:t>
            </a:r>
          </a:p>
          <a:p>
            <a:pPr lvl="0"/>
            <a:r>
              <a:rPr lang="pl-PL" dirty="0" err="1" smtClean="0"/>
              <a:t>here</a:t>
            </a:r>
            <a:endParaRPr lang="pl-PL" dirty="0"/>
          </a:p>
        </p:txBody>
      </p:sp>
      <p:sp>
        <p:nvSpPr>
          <p:cNvPr id="4" name="PoleTekstowe 3"/>
          <p:cNvSpPr txBox="1"/>
          <p:nvPr userDrawn="1"/>
        </p:nvSpPr>
        <p:spPr>
          <a:xfrm>
            <a:off x="596102" y="-1005939"/>
            <a:ext cx="1155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6600" dirty="0" smtClean="0">
                <a:solidFill>
                  <a:prstClr val="white"/>
                </a:solidFill>
              </a:rPr>
              <a:t>„</a:t>
            </a: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89899"/>
            <a:ext cx="2112496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author</a:t>
            </a:r>
            <a:r>
              <a:rPr lang="pl-PL" dirty="0" smtClean="0"/>
              <a:t> of </a:t>
            </a:r>
            <a:r>
              <a:rPr lang="pl-PL" dirty="0" err="1" smtClean="0"/>
              <a:t>quote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45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20939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400" b="0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100" b="0" kern="1200" dirty="0" smtClean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20939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5138456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8456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8456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51562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208436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9" name="Prostokąt 1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44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393700" y="4438649"/>
            <a:ext cx="4779963" cy="522587"/>
          </a:xfrm>
          <a:solidFill>
            <a:schemeClr val="tx1">
              <a:alpha val="95000"/>
            </a:schemeClr>
          </a:solidFill>
        </p:spPr>
        <p:txBody>
          <a:bodyPr anchor="ctr">
            <a:normAutofit/>
          </a:bodyPr>
          <a:lstStyle>
            <a:lvl1pPr algn="l">
              <a:defRPr sz="1800" b="0" baseline="0">
                <a:solidFill>
                  <a:schemeClr val="accent3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SECTION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9434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>
            <a:off x="0" y="4261651"/>
            <a:ext cx="9144000" cy="88184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2" name="Prostokąt 11"/>
          <p:cNvSpPr/>
          <p:nvPr userDrawn="1"/>
        </p:nvSpPr>
        <p:spPr>
          <a:xfrm flipV="1">
            <a:off x="0" y="4215930"/>
            <a:ext cx="9144000" cy="4572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393700" y="4438649"/>
            <a:ext cx="4779963" cy="522588"/>
          </a:xfrm>
        </p:spPr>
        <p:txBody>
          <a:bodyPr anchor="ctr"/>
          <a:lstStyle>
            <a:lvl1pPr algn="l"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SECTION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2554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1600200"/>
            <a:ext cx="8236344" cy="773466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10975"/>
            <a:ext cx="2870200" cy="1211875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68"/>
              </a:spcBef>
              <a:buNone/>
              <a:defRPr sz="1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COMARCH</a:t>
            </a:r>
          </a:p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</a:t>
            </a:r>
            <a:r>
              <a:rPr lang="pl-PL" dirty="0" err="1" smtClean="0"/>
              <a:t>info@comarch.pl</a:t>
            </a:r>
            <a:r>
              <a:rPr lang="pl-PL" dirty="0" smtClean="0"/>
              <a:t>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8837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1600200"/>
            <a:ext cx="8236347" cy="773466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INSERT 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10975"/>
            <a:ext cx="2870200" cy="1211875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168"/>
              </a:spcBef>
              <a:buNone/>
              <a:defRPr sz="1000" b="0" baseline="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COMARCH</a:t>
            </a:r>
          </a:p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</a:t>
            </a:r>
            <a:r>
              <a:rPr lang="pl-PL" dirty="0" err="1" smtClean="0"/>
              <a:t>info@comarch.pl</a:t>
            </a:r>
            <a:r>
              <a:rPr lang="pl-PL" dirty="0" smtClean="0"/>
              <a:t>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3596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2152650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99101"/>
            <a:ext cx="1587500" cy="97595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7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info@comarch.pl </a:t>
            </a:r>
          </a:p>
          <a:p>
            <a:r>
              <a:rPr lang="pl-PL" dirty="0" smtClean="0"/>
              <a:t>www.comarch.com 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31426"/>
            <a:ext cx="800100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0825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2152650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31426"/>
            <a:ext cx="800100" cy="122537"/>
          </a:xfrm>
          <a:prstGeom prst="rect">
            <a:avLst/>
          </a:prstGeom>
        </p:spPr>
      </p:pic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99101"/>
            <a:ext cx="1587500" cy="97595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7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info@comarch.pl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4187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Thank you and soci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2066925" y="1335547"/>
            <a:ext cx="5010150" cy="77346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0" hasCustomPrompt="1"/>
          </p:nvPr>
        </p:nvSpPr>
        <p:spPr>
          <a:xfrm>
            <a:off x="2066925" y="2108660"/>
            <a:ext cx="5010150" cy="509166"/>
          </a:xfr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INSERT SUBTITLE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23" name="Prostokąt 22"/>
          <p:cNvSpPr/>
          <p:nvPr userDrawn="1"/>
        </p:nvSpPr>
        <p:spPr>
          <a:xfrm>
            <a:off x="0" y="3893770"/>
            <a:ext cx="9144000" cy="1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5130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facebook.com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25" name="Picture 6" descr="C:\Users\Dominik\Downloads\Social_Icons\faceboo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58" y="4329978"/>
            <a:ext cx="327172" cy="327172"/>
          </a:xfrm>
          <a:prstGeom prst="rect">
            <a:avLst/>
          </a:prstGeom>
          <a:noFill/>
        </p:spPr>
      </p:pic>
      <p:sp>
        <p:nvSpPr>
          <p:cNvPr id="26" name="Symbol zastępczy tekstu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98148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twitter.com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28" name="Picture 4" descr="C:\Users\Dominik\Downloads\Social_Icons\twitter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976" y="4329978"/>
            <a:ext cx="327172" cy="327172"/>
          </a:xfrm>
          <a:prstGeom prst="rect">
            <a:avLst/>
          </a:prstGeom>
          <a:noFill/>
        </p:spPr>
      </p:pic>
      <p:sp>
        <p:nvSpPr>
          <p:cNvPr id="29" name="Symbol zastępczy tekstu 12"/>
          <p:cNvSpPr>
            <a:spLocks noGrp="1"/>
          </p:cNvSpPr>
          <p:nvPr>
            <p:ph type="body" sz="quarter" idx="13" hasCustomPrompt="1"/>
          </p:nvPr>
        </p:nvSpPr>
        <p:spPr>
          <a:xfrm>
            <a:off x="7043863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youtube.com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33" name="Picture 5" descr="C:\Users\Dominik\Downloads\Social_Icons\youtube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691" y="4329978"/>
            <a:ext cx="327172" cy="327172"/>
          </a:xfrm>
          <a:prstGeom prst="rect">
            <a:avLst/>
          </a:prstGeom>
          <a:noFill/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 flipV="1">
            <a:off x="0" y="384805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1839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2535161"/>
            <a:ext cx="9144000" cy="260833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2535161"/>
            <a:ext cx="8229599" cy="1026962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INSTERT TITLE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OF THE PRESENTATION</a:t>
            </a:r>
            <a:endParaRPr lang="pl-PL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199" y="3562123"/>
            <a:ext cx="8229599" cy="54969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SUBTITLE OF THE PRESENTATION</a:t>
            </a:r>
            <a:endParaRPr lang="pl-PL" dirty="0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19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pl-PL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BB02E-943C-4C46-9B21-33621668B686}" type="datetimeFigureOut">
              <a:rPr>
                <a:solidFill>
                  <a:prstClr val="white"/>
                </a:solidFill>
              </a:rPr>
              <a:pPr/>
              <a:t>2016-02-20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6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1816"/>
            <a:ext cx="4000500" cy="295466"/>
          </a:xfrm>
          <a:noFill/>
        </p:spPr>
        <p:txBody>
          <a:bodyPr wrap="square" lIns="0" rIns="0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7282"/>
            <a:ext cx="4000500" cy="295466"/>
          </a:xfrm>
          <a:noFill/>
        </p:spPr>
        <p:txBody>
          <a:bodyPr wrap="square" lIns="0" rIns="0" rtlCol="0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0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876929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itle slide to print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2535161"/>
            <a:ext cx="9144000" cy="260833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199" y="3562123"/>
            <a:ext cx="8229599" cy="54969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SUBTITLE OF THE PRESENTATION</a:t>
            </a:r>
            <a:endParaRPr lang="pl-PL" dirty="0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19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pl-PL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BB02E-943C-4C46-9B21-33621668B686}" type="datetimeFigureOut">
              <a:rPr lang="en-GB">
                <a:solidFill>
                  <a:srgbClr val="26437E"/>
                </a:solidFill>
              </a:rPr>
              <a:pPr/>
              <a:t>20/02/2016</a:t>
            </a:fld>
            <a:endParaRPr lang="en-GB" dirty="0">
              <a:solidFill>
                <a:srgbClr val="26437E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6"/>
          </a:xfrm>
          <a:prstGeom prst="rect">
            <a:avLst/>
          </a:prstGeom>
        </p:spPr>
      </p:pic>
      <p:sp>
        <p:nvSpPr>
          <p:cNvPr id="16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1816"/>
            <a:ext cx="4000500" cy="295466"/>
          </a:xfrm>
          <a:noFill/>
        </p:spPr>
        <p:txBody>
          <a:bodyPr wrap="square" lIns="0" rIns="0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7282"/>
            <a:ext cx="4000500" cy="295466"/>
          </a:xfrm>
          <a:noFill/>
        </p:spPr>
        <p:txBody>
          <a:bodyPr wrap="square" lIns="0" rIns="0" rtlCol="0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0617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1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4" name="Prostokąt 23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1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690916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</a:t>
            </a:r>
            <a:endParaRPr lang="en-US" dirty="0"/>
          </a:p>
        </p:txBody>
      </p:sp>
      <p:sp>
        <p:nvSpPr>
          <p:cNvPr id="22" name="Symbol zastępczy tekstu 3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224716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23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1581528" y="1224716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5" name="Symbol zastępczy tekstu 38"/>
          <p:cNvSpPr>
            <a:spLocks noGrp="1"/>
          </p:cNvSpPr>
          <p:nvPr>
            <p:ph type="body" sz="quarter" idx="30" hasCustomPrompt="1"/>
          </p:nvPr>
        </p:nvSpPr>
        <p:spPr>
          <a:xfrm>
            <a:off x="1581528" y="1595792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6" name="Symbol zastępczy tekstu 38"/>
          <p:cNvSpPr>
            <a:spLocks noGrp="1"/>
          </p:cNvSpPr>
          <p:nvPr>
            <p:ph type="body" sz="quarter" idx="31" hasCustomPrompt="1"/>
          </p:nvPr>
        </p:nvSpPr>
        <p:spPr>
          <a:xfrm>
            <a:off x="1581528" y="1966868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7" name="Symbol zastępczy tekstu 38"/>
          <p:cNvSpPr>
            <a:spLocks noGrp="1"/>
          </p:cNvSpPr>
          <p:nvPr>
            <p:ph type="body" sz="quarter" idx="32" hasCustomPrompt="1"/>
          </p:nvPr>
        </p:nvSpPr>
        <p:spPr>
          <a:xfrm>
            <a:off x="1581528" y="2337944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8" name="Symbol zastępczy tekstu 38"/>
          <p:cNvSpPr>
            <a:spLocks noGrp="1"/>
          </p:cNvSpPr>
          <p:nvPr>
            <p:ph type="body" sz="quarter" idx="33" hasCustomPrompt="1"/>
          </p:nvPr>
        </p:nvSpPr>
        <p:spPr>
          <a:xfrm>
            <a:off x="1581528" y="2709020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9" name="Symbol zastępczy tekstu 38"/>
          <p:cNvSpPr>
            <a:spLocks noGrp="1"/>
          </p:cNvSpPr>
          <p:nvPr>
            <p:ph type="body" sz="quarter" idx="34" hasCustomPrompt="1"/>
          </p:nvPr>
        </p:nvSpPr>
        <p:spPr>
          <a:xfrm>
            <a:off x="1581528" y="3080096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0" name="Symbol zastępczy tekstu 38"/>
          <p:cNvSpPr>
            <a:spLocks noGrp="1"/>
          </p:cNvSpPr>
          <p:nvPr>
            <p:ph type="body" sz="quarter" idx="35" hasCustomPrompt="1"/>
          </p:nvPr>
        </p:nvSpPr>
        <p:spPr>
          <a:xfrm>
            <a:off x="1581528" y="3451172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2" name="Symbol zastępczy tekstu 38"/>
          <p:cNvSpPr>
            <a:spLocks noGrp="1"/>
          </p:cNvSpPr>
          <p:nvPr>
            <p:ph type="body" sz="quarter" idx="36" hasCustomPrompt="1"/>
          </p:nvPr>
        </p:nvSpPr>
        <p:spPr>
          <a:xfrm>
            <a:off x="1581528" y="3822248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3" name="Symbol zastępczy tekstu 38"/>
          <p:cNvSpPr>
            <a:spLocks noGrp="1"/>
          </p:cNvSpPr>
          <p:nvPr>
            <p:ph type="body" sz="quarter" idx="37" hasCustomPrompt="1"/>
          </p:nvPr>
        </p:nvSpPr>
        <p:spPr>
          <a:xfrm>
            <a:off x="457200" y="1595792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4" name="Symbol zastępczy tekstu 38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963419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5" name="Symbol zastępczy tekstu 38"/>
          <p:cNvSpPr>
            <a:spLocks noGrp="1"/>
          </p:cNvSpPr>
          <p:nvPr>
            <p:ph type="body" sz="quarter" idx="39" hasCustomPrompt="1"/>
          </p:nvPr>
        </p:nvSpPr>
        <p:spPr>
          <a:xfrm>
            <a:off x="457200" y="2334495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6" name="Symbol zastępczy tekstu 38"/>
          <p:cNvSpPr>
            <a:spLocks noGrp="1"/>
          </p:cNvSpPr>
          <p:nvPr>
            <p:ph type="body" sz="quarter" idx="40" hasCustomPrompt="1"/>
          </p:nvPr>
        </p:nvSpPr>
        <p:spPr>
          <a:xfrm>
            <a:off x="457199" y="2711073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7" name="Symbol zastępczy tekstu 38"/>
          <p:cNvSpPr>
            <a:spLocks noGrp="1"/>
          </p:cNvSpPr>
          <p:nvPr>
            <p:ph type="body" sz="quarter" idx="41" hasCustomPrompt="1"/>
          </p:nvPr>
        </p:nvSpPr>
        <p:spPr>
          <a:xfrm>
            <a:off x="457199" y="3075712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8" name="Symbol zastępczy tekstu 38"/>
          <p:cNvSpPr>
            <a:spLocks noGrp="1"/>
          </p:cNvSpPr>
          <p:nvPr>
            <p:ph type="body" sz="quarter" idx="42" hasCustomPrompt="1"/>
          </p:nvPr>
        </p:nvSpPr>
        <p:spPr>
          <a:xfrm>
            <a:off x="457200" y="3451707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9" name="Symbol zastępczy tekstu 38"/>
          <p:cNvSpPr>
            <a:spLocks noGrp="1"/>
          </p:cNvSpPr>
          <p:nvPr>
            <p:ph type="body" sz="quarter" idx="43" hasCustomPrompt="1"/>
          </p:nvPr>
        </p:nvSpPr>
        <p:spPr>
          <a:xfrm>
            <a:off x="457200" y="3816346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207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pa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30105"/>
            <a:ext cx="8780662" cy="4172581"/>
          </a:xfrm>
          <a:prstGeom prst="rect">
            <a:avLst/>
          </a:prstGeom>
        </p:spPr>
      </p:pic>
      <p:sp>
        <p:nvSpPr>
          <p:cNvPr id="4" name="Owal 3"/>
          <p:cNvSpPr/>
          <p:nvPr userDrawn="1"/>
        </p:nvSpPr>
        <p:spPr>
          <a:xfrm>
            <a:off x="1344378" y="1384168"/>
            <a:ext cx="1339416" cy="1339416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4613" y="1606734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4613" y="2068009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29" name="Owal 28"/>
          <p:cNvSpPr/>
          <p:nvPr userDrawn="1"/>
        </p:nvSpPr>
        <p:spPr>
          <a:xfrm>
            <a:off x="6716122" y="1245077"/>
            <a:ext cx="1339416" cy="1339416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/>
          </a:p>
        </p:txBody>
      </p:sp>
      <p:sp>
        <p:nvSpPr>
          <p:cNvPr id="30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716357" y="1467643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1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716357" y="1928918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32" name="Owal 31"/>
          <p:cNvSpPr/>
          <p:nvPr userDrawn="1"/>
        </p:nvSpPr>
        <p:spPr>
          <a:xfrm>
            <a:off x="4489528" y="1066800"/>
            <a:ext cx="1339416" cy="1339416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/>
          </a:p>
        </p:txBody>
      </p:sp>
      <p:sp>
        <p:nvSpPr>
          <p:cNvPr id="33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4489763" y="1289366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4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4489763" y="1750641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35" name="Owal 34"/>
          <p:cNvSpPr/>
          <p:nvPr userDrawn="1"/>
        </p:nvSpPr>
        <p:spPr>
          <a:xfrm>
            <a:off x="5080000" y="3016396"/>
            <a:ext cx="1339416" cy="1339416"/>
          </a:xfrm>
          <a:prstGeom prst="ellipse">
            <a:avLst/>
          </a:prstGeom>
          <a:solidFill>
            <a:schemeClr val="tx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/>
          </a:p>
        </p:txBody>
      </p:sp>
      <p:sp>
        <p:nvSpPr>
          <p:cNvPr id="36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080235" y="3238962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080235" y="3700237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69557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2962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2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477509" y="1157643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475589" y="186844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1" name="Symbol zastępczy tekstu 38"/>
          <p:cNvSpPr>
            <a:spLocks noGrp="1"/>
          </p:cNvSpPr>
          <p:nvPr>
            <p:ph type="body" sz="quarter" idx="17" hasCustomPrompt="1"/>
          </p:nvPr>
        </p:nvSpPr>
        <p:spPr>
          <a:xfrm>
            <a:off x="477509" y="2613000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4" name="Symbol zastępczy tekstu 38"/>
          <p:cNvSpPr>
            <a:spLocks noGrp="1"/>
          </p:cNvSpPr>
          <p:nvPr>
            <p:ph type="body" sz="quarter" idx="20" hasCustomPrompt="1"/>
          </p:nvPr>
        </p:nvSpPr>
        <p:spPr>
          <a:xfrm>
            <a:off x="477493" y="336077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7" name="Symbol zastępczy tekstu 38"/>
          <p:cNvSpPr>
            <a:spLocks noGrp="1"/>
          </p:cNvSpPr>
          <p:nvPr>
            <p:ph type="body" sz="quarter" idx="23" hasCustomPrompt="1"/>
          </p:nvPr>
        </p:nvSpPr>
        <p:spPr>
          <a:xfrm>
            <a:off x="477493" y="409095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Prostokąt 1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8792"/>
            <a:ext cx="8229600" cy="693074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4303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3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3630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455280" y="140597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122" y="4717359"/>
            <a:ext cx="800100" cy="122537"/>
          </a:xfrm>
          <a:prstGeom prst="rect">
            <a:avLst/>
          </a:prstGeom>
        </p:spPr>
      </p:pic>
      <p:sp>
        <p:nvSpPr>
          <p:cNvPr id="9" name="Symbol zastępczy tekstu 38"/>
          <p:cNvSpPr>
            <a:spLocks noGrp="1"/>
          </p:cNvSpPr>
          <p:nvPr>
            <p:ph type="body" sz="quarter" idx="26" hasCustomPrompt="1"/>
          </p:nvPr>
        </p:nvSpPr>
        <p:spPr>
          <a:xfrm>
            <a:off x="455280" y="1775656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0" name="Symbol zastępczy tekstu 38"/>
          <p:cNvSpPr>
            <a:spLocks noGrp="1"/>
          </p:cNvSpPr>
          <p:nvPr>
            <p:ph type="body" sz="quarter" idx="27" hasCustomPrompt="1"/>
          </p:nvPr>
        </p:nvSpPr>
        <p:spPr>
          <a:xfrm>
            <a:off x="453360" y="2145333"/>
            <a:ext cx="7965038" cy="279757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3" name="Symbol zastępczy tekstu 38"/>
          <p:cNvSpPr>
            <a:spLocks noGrp="1"/>
          </p:cNvSpPr>
          <p:nvPr>
            <p:ph type="body" sz="quarter" idx="28" hasCustomPrompt="1"/>
          </p:nvPr>
        </p:nvSpPr>
        <p:spPr>
          <a:xfrm>
            <a:off x="459104" y="2499301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4" name="Symbol zastępczy tekstu 38"/>
          <p:cNvSpPr>
            <a:spLocks noGrp="1"/>
          </p:cNvSpPr>
          <p:nvPr>
            <p:ph type="body" sz="quarter" idx="29" hasCustomPrompt="1"/>
          </p:nvPr>
        </p:nvSpPr>
        <p:spPr>
          <a:xfrm>
            <a:off x="457184" y="2868978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5" name="Symbol zastępczy tekstu 38"/>
          <p:cNvSpPr>
            <a:spLocks noGrp="1"/>
          </p:cNvSpPr>
          <p:nvPr>
            <p:ph type="body" sz="quarter" idx="30" hasCustomPrompt="1"/>
          </p:nvPr>
        </p:nvSpPr>
        <p:spPr>
          <a:xfrm>
            <a:off x="461024" y="323865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6" name="Symbol zastępczy tekstu 38"/>
          <p:cNvSpPr>
            <a:spLocks noGrp="1"/>
          </p:cNvSpPr>
          <p:nvPr>
            <p:ph type="body" sz="quarter" idx="31" hasCustomPrompt="1"/>
          </p:nvPr>
        </p:nvSpPr>
        <p:spPr>
          <a:xfrm>
            <a:off x="459104" y="360833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7" name="Symbol zastępczy tekstu 38"/>
          <p:cNvSpPr>
            <a:spLocks noGrp="1"/>
          </p:cNvSpPr>
          <p:nvPr>
            <p:ph type="body" sz="quarter" idx="32" hasCustomPrompt="1"/>
          </p:nvPr>
        </p:nvSpPr>
        <p:spPr>
          <a:xfrm>
            <a:off x="462944" y="397800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8" name="Symbol zastępczy tekstu 38"/>
          <p:cNvSpPr>
            <a:spLocks noGrp="1"/>
          </p:cNvSpPr>
          <p:nvPr>
            <p:ph type="body" sz="quarter" idx="33" hasCustomPrompt="1"/>
          </p:nvPr>
        </p:nvSpPr>
        <p:spPr>
          <a:xfrm>
            <a:off x="461024" y="4347686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0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98403"/>
            <a:ext cx="8229600" cy="703463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2330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1911350"/>
            <a:ext cx="9144000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 flipV="1">
            <a:off x="0" y="1911349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2" name="Symbol zastępczy tekstu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16" y="4513263"/>
            <a:ext cx="2975769" cy="363537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want insert link for </a:t>
            </a:r>
            <a:r>
              <a:rPr lang="pl-PL" dirty="0" err="1" smtClean="0"/>
              <a:t>social</a:t>
            </a:r>
            <a:r>
              <a:rPr lang="pl-PL" dirty="0" smtClean="0"/>
              <a:t> media profile </a:t>
            </a:r>
          </a:p>
          <a:p>
            <a:pPr lvl="0"/>
            <a:r>
              <a:rPr lang="pl-PL" dirty="0" err="1" smtClean="0"/>
              <a:t>e.g</a:t>
            </a:r>
            <a:r>
              <a:rPr lang="pl-PL" dirty="0" smtClean="0"/>
              <a:t>.: </a:t>
            </a:r>
            <a:r>
              <a:rPr lang="pl-PL" dirty="0" err="1" smtClean="0"/>
              <a:t>twitter.com/comarc</a:t>
            </a:r>
            <a:r>
              <a:rPr lang="pl-PL" dirty="0" smtClean="0"/>
              <a:t>h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29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Tytuł 1"/>
          <p:cNvSpPr>
            <a:spLocks noGrp="1"/>
          </p:cNvSpPr>
          <p:nvPr>
            <p:ph type="ctrTitle" hasCustomPrompt="1"/>
          </p:nvPr>
        </p:nvSpPr>
        <p:spPr>
          <a:xfrm>
            <a:off x="641350" y="2568574"/>
            <a:ext cx="7861300" cy="38611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1600" b="1" baseline="0">
                <a:solidFill>
                  <a:srgbClr val="009DE0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41350" y="2971386"/>
            <a:ext cx="7861300" cy="335575"/>
          </a:xfrm>
        </p:spPr>
        <p:txBody>
          <a:bodyPr>
            <a:normAutofit/>
          </a:bodyPr>
          <a:lstStyle>
            <a:lvl1pPr marL="0" indent="0" algn="ctr">
              <a:buNone/>
              <a:defRPr sz="1300" b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3340100"/>
            <a:ext cx="7861300" cy="1098550"/>
          </a:xfrm>
        </p:spPr>
        <p:txBody>
          <a:bodyPr>
            <a:noAutofit/>
          </a:bodyPr>
          <a:lstStyle>
            <a:lvl1pPr marL="0" indent="0" algn="ctr">
              <a:buNone/>
              <a:defRPr lang="pl-PL" sz="10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900">
                <a:solidFill>
                  <a:srgbClr val="FFFFFF"/>
                </a:solidFill>
              </a:defRPr>
            </a:lvl2pPr>
            <a:lvl3pPr marL="914400" indent="0">
              <a:buNone/>
              <a:defRPr sz="900">
                <a:solidFill>
                  <a:srgbClr val="FFFFFF"/>
                </a:solidFill>
              </a:defRPr>
            </a:lvl3pPr>
            <a:lvl4pPr marL="1371600" indent="0">
              <a:buNone/>
              <a:defRPr sz="900">
                <a:solidFill>
                  <a:srgbClr val="FFFFFF"/>
                </a:solidFill>
              </a:defRPr>
            </a:lvl4pPr>
            <a:lvl5pPr marL="1828800" indent="0">
              <a:buNone/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477026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1911350"/>
            <a:ext cx="9144000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1911349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2" name="Symbol zastępczy tekstu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16" y="4513263"/>
            <a:ext cx="2975769" cy="363537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want insert link for </a:t>
            </a:r>
            <a:r>
              <a:rPr lang="pl-PL" dirty="0" err="1" smtClean="0"/>
              <a:t>social</a:t>
            </a:r>
            <a:r>
              <a:rPr lang="pl-PL" dirty="0" smtClean="0"/>
              <a:t> media profile </a:t>
            </a:r>
          </a:p>
          <a:p>
            <a:pPr lvl="0"/>
            <a:r>
              <a:rPr lang="pl-PL" dirty="0" err="1" smtClean="0"/>
              <a:t>e.g</a:t>
            </a:r>
            <a:r>
              <a:rPr lang="pl-PL" dirty="0" smtClean="0"/>
              <a:t>.: </a:t>
            </a:r>
            <a:r>
              <a:rPr lang="pl-PL" dirty="0" err="1" smtClean="0"/>
              <a:t>twitter.com/comarc</a:t>
            </a:r>
            <a:r>
              <a:rPr lang="pl-PL" dirty="0" smtClean="0"/>
              <a:t>h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29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2" hasCustomPrompt="1"/>
          </p:nvPr>
        </p:nvSpPr>
        <p:spPr>
          <a:xfrm>
            <a:off x="714348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6794500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2663026"/>
            <a:ext cx="1638300" cy="285750"/>
          </a:xfrm>
        </p:spPr>
        <p:txBody>
          <a:bodyPr anchor="t">
            <a:noAutofit/>
          </a:bodyPr>
          <a:lstStyle>
            <a:lvl1pPr mar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034066"/>
            <a:ext cx="1638300" cy="161006"/>
          </a:xfrm>
        </p:spPr>
        <p:txBody>
          <a:bodyPr anchor="ctr">
            <a:noAutofit/>
          </a:bodyPr>
          <a:lstStyle>
            <a:lvl1pPr marL="0" indent="0" algn="ctr"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39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0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2663026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034066"/>
            <a:ext cx="1638300" cy="161006"/>
          </a:xfr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42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3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2663026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4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034066"/>
            <a:ext cx="1638300" cy="161006"/>
          </a:xfrm>
        </p:spPr>
        <p:txBody>
          <a:bodyPr anchor="ctr">
            <a:noAutofit/>
          </a:bodyPr>
          <a:lstStyle>
            <a:lvl1pPr marL="0" indent="0" algn="ctr"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45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585742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853640"/>
            <a:ext cx="8235950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0" name="Tytuł 3"/>
          <p:cNvSpPr>
            <a:spLocks noGrp="1"/>
          </p:cNvSpPr>
          <p:nvPr>
            <p:ph type="title" hasCustomPrompt="1"/>
          </p:nvPr>
        </p:nvSpPr>
        <p:spPr>
          <a:xfrm>
            <a:off x="457200" y="117756"/>
            <a:ext cx="8229600" cy="684110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9800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7" name="Obraz 6" descr="logo_clien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731" y="95656"/>
            <a:ext cx="1412419" cy="706210"/>
          </a:xfrm>
          <a:prstGeom prst="rect">
            <a:avLst/>
          </a:prstGeom>
        </p:spPr>
      </p:pic>
      <p:sp>
        <p:nvSpPr>
          <p:cNvPr id="8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853640"/>
            <a:ext cx="8235950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0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5817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Cle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4525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676400" y="4774697"/>
            <a:ext cx="5118100" cy="27384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pl-PL" dirty="0" err="1" smtClean="0">
                <a:solidFill>
                  <a:srgbClr val="26437E"/>
                </a:solidFill>
              </a:rPr>
              <a:t>Footer</a:t>
            </a:r>
            <a:endParaRPr lang="pl-PL" dirty="0">
              <a:solidFill>
                <a:srgbClr val="26437E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853640"/>
            <a:ext cx="4085063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638908" y="853641"/>
            <a:ext cx="4054640" cy="391362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5" name="Prostokąt 1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517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4" name="Prostokąt 13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2941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6" name="Symbol zastępczy tekstu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87148"/>
            <a:ext cx="2378075" cy="1538416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buNone/>
              <a:defRPr sz="1100" b="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19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718751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1" name="Symbol zastępczy tekstu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87843"/>
            <a:ext cx="2378075" cy="339811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buNone/>
              <a:defRPr sz="11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sp>
        <p:nvSpPr>
          <p:cNvPr id="24" name="Symbol zastępczy tekstu 13"/>
          <p:cNvSpPr>
            <a:spLocks noGrp="1"/>
          </p:cNvSpPr>
          <p:nvPr>
            <p:ph type="body" sz="quarter" idx="19" hasCustomPrompt="1"/>
          </p:nvPr>
        </p:nvSpPr>
        <p:spPr>
          <a:xfrm>
            <a:off x="6286512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5" name="Symbol zastępczy tekstu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86512" y="2187148"/>
            <a:ext cx="2378075" cy="1538416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27" name="Symbol zastępczy tekstu 13"/>
          <p:cNvSpPr>
            <a:spLocks noGrp="1"/>
          </p:cNvSpPr>
          <p:nvPr>
            <p:ph type="body" sz="quarter" idx="21" hasCustomPrompt="1"/>
          </p:nvPr>
        </p:nvSpPr>
        <p:spPr>
          <a:xfrm>
            <a:off x="6548063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86512" y="1587843"/>
            <a:ext cx="2378075" cy="339811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sp>
        <p:nvSpPr>
          <p:cNvPr id="38" name="Symbol zastępczy tekstu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75722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9" name="Symbol zastępczy tekstu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75722" y="2187148"/>
            <a:ext cx="2378075" cy="1538416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41" name="Symbol zastępczy tekstu 13"/>
          <p:cNvSpPr>
            <a:spLocks noGrp="1"/>
          </p:cNvSpPr>
          <p:nvPr>
            <p:ph type="body" sz="quarter" idx="25" hasCustomPrompt="1"/>
          </p:nvPr>
        </p:nvSpPr>
        <p:spPr>
          <a:xfrm>
            <a:off x="3637273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2" name="Symbol zastępczy tekstu 13"/>
          <p:cNvSpPr>
            <a:spLocks noGrp="1"/>
          </p:cNvSpPr>
          <p:nvPr>
            <p:ph type="body" sz="quarter" idx="26" hasCustomPrompt="1"/>
          </p:nvPr>
        </p:nvSpPr>
        <p:spPr>
          <a:xfrm>
            <a:off x="3375722" y="1587843"/>
            <a:ext cx="2378075" cy="339811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13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85436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8086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14" name="Obraz 13" descr="mackbook_whi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476" y="1200715"/>
            <a:ext cx="4994298" cy="2978150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28"/>
          </p:nvPr>
        </p:nvSpPr>
        <p:spPr>
          <a:xfrm>
            <a:off x="4608513" y="1401763"/>
            <a:ext cx="3770312" cy="23542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9525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iektu SmartArt 9"/>
          <p:cNvSpPr>
            <a:spLocks noGrp="1"/>
          </p:cNvSpPr>
          <p:nvPr>
            <p:ph type="dgm" sz="quarter" idx="15" hasCustomPrompt="1"/>
          </p:nvPr>
        </p:nvSpPr>
        <p:spPr>
          <a:xfrm>
            <a:off x="457199" y="853641"/>
            <a:ext cx="8236347" cy="3913622"/>
          </a:xfrm>
        </p:spPr>
        <p:txBody>
          <a:bodyPr lIns="0" rIns="0" anchor="ctr"/>
          <a:lstStyle>
            <a:lvl1pPr algn="ctr">
              <a:buNone/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SmartArt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1" name="Prostokąt 1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8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wykresu 10"/>
          <p:cNvSpPr>
            <a:spLocks noGrp="1"/>
          </p:cNvSpPr>
          <p:nvPr>
            <p:ph type="chart" sz="quarter" idx="15" hasCustomPrompt="1"/>
          </p:nvPr>
        </p:nvSpPr>
        <p:spPr>
          <a:xfrm>
            <a:off x="457199" y="853641"/>
            <a:ext cx="8236347" cy="3913621"/>
          </a:xfrm>
        </p:spPr>
        <p:txBody>
          <a:bodyPr lIns="0" rIns="0" anchor="ctr"/>
          <a:lstStyle>
            <a:lvl1pPr algn="ctr">
              <a:buNone/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Graph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0187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67945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714348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1305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67945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dirty="0">
                <a:solidFill>
                  <a:srgbClr val="B0BAC1"/>
                </a:solidFill>
              </a:defRPr>
            </a:lvl1pPr>
          </a:lstStyle>
          <a:p>
            <a:pPr marL="0" lvl="0" indent="0" algn="ctr"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714348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5911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19822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822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19822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26756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9DE0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26756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26756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4819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4819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4819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478249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269336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61027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395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32" hasCustomPrompt="1"/>
          </p:nvPr>
        </p:nvSpPr>
        <p:spPr>
          <a:xfrm>
            <a:off x="688395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33" hasCustomPrompt="1"/>
          </p:nvPr>
        </p:nvSpPr>
        <p:spPr>
          <a:xfrm>
            <a:off x="688395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3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687163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Prostokąt 2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3252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19822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822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19822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26756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26756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26756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4819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4819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4819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478249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269336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61027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395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32" hasCustomPrompt="1"/>
          </p:nvPr>
        </p:nvSpPr>
        <p:spPr>
          <a:xfrm>
            <a:off x="688395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33" hasCustomPrompt="1"/>
          </p:nvPr>
        </p:nvSpPr>
        <p:spPr>
          <a:xfrm>
            <a:off x="688395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3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687163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Prostokąt 2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9359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20939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20939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5138456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9DE0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8456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8456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51562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208436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9" name="Prostokąt 1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8212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20939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400" b="0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100" b="0" kern="1200" dirty="0" smtClean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20939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5138456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8456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8456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51562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208436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9" name="Prostokąt 1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1672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pa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30105"/>
            <a:ext cx="8780662" cy="4172581"/>
          </a:xfrm>
          <a:prstGeom prst="rect">
            <a:avLst/>
          </a:prstGeom>
        </p:spPr>
      </p:pic>
      <p:sp>
        <p:nvSpPr>
          <p:cNvPr id="4" name="Owal 3"/>
          <p:cNvSpPr/>
          <p:nvPr userDrawn="1"/>
        </p:nvSpPr>
        <p:spPr>
          <a:xfrm>
            <a:off x="1344378" y="1384168"/>
            <a:ext cx="1339416" cy="1339416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4613" y="1606734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4613" y="2068009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29" name="Owal 28"/>
          <p:cNvSpPr/>
          <p:nvPr userDrawn="1"/>
        </p:nvSpPr>
        <p:spPr>
          <a:xfrm>
            <a:off x="6716122" y="1245077"/>
            <a:ext cx="1339416" cy="1339416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0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716357" y="1467643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1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716357" y="1928918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32" name="Owal 31"/>
          <p:cNvSpPr/>
          <p:nvPr userDrawn="1"/>
        </p:nvSpPr>
        <p:spPr>
          <a:xfrm>
            <a:off x="4489528" y="1066800"/>
            <a:ext cx="1339416" cy="1339416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3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4489763" y="1289366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4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4489763" y="1750641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35" name="Owal 34"/>
          <p:cNvSpPr/>
          <p:nvPr userDrawn="1"/>
        </p:nvSpPr>
        <p:spPr>
          <a:xfrm>
            <a:off x="5080000" y="3016396"/>
            <a:ext cx="1339416" cy="1339416"/>
          </a:xfrm>
          <a:prstGeom prst="ellipse">
            <a:avLst/>
          </a:prstGeom>
          <a:solidFill>
            <a:schemeClr val="tx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6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080235" y="3238962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080235" y="3700237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69557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7987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85436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8086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14" name="Obraz 13" descr="mackbook_whi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476" y="1200715"/>
            <a:ext cx="4994298" cy="2978150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28"/>
          </p:nvPr>
        </p:nvSpPr>
        <p:spPr>
          <a:xfrm>
            <a:off x="4608513" y="1401763"/>
            <a:ext cx="3770312" cy="23542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99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lication Fea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mackbook_whi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476" y="1200715"/>
            <a:ext cx="4994298" cy="2978150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28"/>
          </p:nvPr>
        </p:nvSpPr>
        <p:spPr>
          <a:xfrm>
            <a:off x="4608513" y="1401763"/>
            <a:ext cx="3770312" cy="23542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1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85436"/>
            <a:ext cx="2660650" cy="54293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8086"/>
            <a:ext cx="2660650" cy="54293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702140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lication Featur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mackbook_whi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476" y="1200715"/>
            <a:ext cx="4994298" cy="2978150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28"/>
          </p:nvPr>
        </p:nvSpPr>
        <p:spPr>
          <a:xfrm>
            <a:off x="4608513" y="1401763"/>
            <a:ext cx="3770312" cy="23542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1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85436"/>
            <a:ext cx="2660650" cy="54293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8086"/>
            <a:ext cx="2660650" cy="54293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228270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 userDrawn="1"/>
        </p:nvSpPr>
        <p:spPr>
          <a:xfrm>
            <a:off x="457200" y="11857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6" name="Owal 15"/>
          <p:cNvSpPr/>
          <p:nvPr userDrawn="1"/>
        </p:nvSpPr>
        <p:spPr>
          <a:xfrm>
            <a:off x="457200" y="20683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1" name="Owal 20"/>
          <p:cNvSpPr/>
          <p:nvPr userDrawn="1"/>
        </p:nvSpPr>
        <p:spPr>
          <a:xfrm>
            <a:off x="457200" y="29065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Owal 23"/>
          <p:cNvSpPr/>
          <p:nvPr userDrawn="1"/>
        </p:nvSpPr>
        <p:spPr>
          <a:xfrm>
            <a:off x="457200" y="37638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33" name="Obraz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pic>
        <p:nvPicPr>
          <p:cNvPr id="27" name="Obraz 26" descr="mackbook_whit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867" y="1154554"/>
            <a:ext cx="6141708" cy="3662362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28"/>
          </p:nvPr>
        </p:nvSpPr>
        <p:spPr>
          <a:xfrm>
            <a:off x="5167313" y="1408769"/>
            <a:ext cx="4622800" cy="2878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5738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lication 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 userDrawn="1"/>
        </p:nvSpPr>
        <p:spPr>
          <a:xfrm>
            <a:off x="457200" y="11857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Owal 15"/>
          <p:cNvSpPr/>
          <p:nvPr userDrawn="1"/>
        </p:nvSpPr>
        <p:spPr>
          <a:xfrm>
            <a:off x="457200" y="20683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1" name="Owal 20"/>
          <p:cNvSpPr/>
          <p:nvPr userDrawn="1"/>
        </p:nvSpPr>
        <p:spPr>
          <a:xfrm>
            <a:off x="457200" y="29065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Owal 23"/>
          <p:cNvSpPr/>
          <p:nvPr userDrawn="1"/>
        </p:nvSpPr>
        <p:spPr>
          <a:xfrm>
            <a:off x="457200" y="37638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33" name="Obraz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pic>
        <p:nvPicPr>
          <p:cNvPr id="27" name="Obraz 26" descr="mackbook_whit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867" y="1154554"/>
            <a:ext cx="6141708" cy="3662362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28"/>
          </p:nvPr>
        </p:nvSpPr>
        <p:spPr>
          <a:xfrm>
            <a:off x="5167313" y="1408769"/>
            <a:ext cx="4622800" cy="2878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0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859766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4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8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87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3017024" cy="242374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89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0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9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9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2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5647473" y="118512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3" name="Symbol zastępczy tekstu 11"/>
          <p:cNvSpPr>
            <a:spLocks noGrp="1"/>
          </p:cNvSpPr>
          <p:nvPr>
            <p:ph type="body" sz="quarter" idx="41" hasCustomPrompt="1"/>
          </p:nvPr>
        </p:nvSpPr>
        <p:spPr>
          <a:xfrm>
            <a:off x="5647473" y="1456952"/>
            <a:ext cx="3046074" cy="242374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5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5647472" y="2067776"/>
            <a:ext cx="3046075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6" name="Symbol zastępczy tekstu 11"/>
          <p:cNvSpPr>
            <a:spLocks noGrp="1"/>
          </p:cNvSpPr>
          <p:nvPr>
            <p:ph type="body" sz="quarter" idx="43" hasCustomPrompt="1"/>
          </p:nvPr>
        </p:nvSpPr>
        <p:spPr>
          <a:xfrm>
            <a:off x="5647473" y="233960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5647473" y="290597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9" name="Symbol zastępczy tekstu 11"/>
          <p:cNvSpPr>
            <a:spLocks noGrp="1"/>
          </p:cNvSpPr>
          <p:nvPr>
            <p:ph type="body" sz="quarter" idx="45" hasCustomPrompt="1"/>
          </p:nvPr>
        </p:nvSpPr>
        <p:spPr>
          <a:xfrm>
            <a:off x="5647473" y="317780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11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5647473" y="376322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12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5647473" y="403505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8" name="Prostokąt 37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6782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98421"/>
          </a:xfrm>
          <a:prstGeom prst="rect">
            <a:avLst/>
          </a:prstGeom>
        </p:spPr>
      </p:pic>
      <p:sp>
        <p:nvSpPr>
          <p:cNvPr id="4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8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89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2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5647473" y="118512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5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5647472" y="2067776"/>
            <a:ext cx="3046075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5647473" y="290597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11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5647473" y="376322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Prostokąt 37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5219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 userDrawn="1"/>
        </p:nvSpPr>
        <p:spPr>
          <a:xfrm>
            <a:off x="4874781" y="0"/>
            <a:ext cx="426921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sp>
        <p:nvSpPr>
          <p:cNvPr id="34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6000759" y="118512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5" name="Symbol zastępczy tekstu 11"/>
          <p:cNvSpPr>
            <a:spLocks noGrp="1"/>
          </p:cNvSpPr>
          <p:nvPr>
            <p:ph type="body" sz="quarter" idx="41" hasCustomPrompt="1"/>
          </p:nvPr>
        </p:nvSpPr>
        <p:spPr>
          <a:xfrm>
            <a:off x="6000759" y="145695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6000759" y="2067776"/>
            <a:ext cx="2660652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Symbol zastępczy tekstu 11"/>
          <p:cNvSpPr>
            <a:spLocks noGrp="1"/>
          </p:cNvSpPr>
          <p:nvPr>
            <p:ph type="body" sz="quarter" idx="43" hasCustomPrompt="1"/>
          </p:nvPr>
        </p:nvSpPr>
        <p:spPr>
          <a:xfrm>
            <a:off x="6000759" y="233960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0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6000759" y="290597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1" name="Symbol zastępczy tekstu 11"/>
          <p:cNvSpPr>
            <a:spLocks noGrp="1"/>
          </p:cNvSpPr>
          <p:nvPr>
            <p:ph type="body" sz="quarter" idx="45" hasCustomPrompt="1"/>
          </p:nvPr>
        </p:nvSpPr>
        <p:spPr>
          <a:xfrm>
            <a:off x="6000759" y="317780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3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6000759" y="376322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4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6000759" y="403505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58" name="Obraz 5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5289558" y="109001"/>
            <a:ext cx="3397241" cy="692865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6566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 userDrawn="1"/>
        </p:nvSpPr>
        <p:spPr>
          <a:xfrm>
            <a:off x="4874781" y="0"/>
            <a:ext cx="426921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pic>
        <p:nvPicPr>
          <p:cNvPr id="58" name="Obraz 5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5289558" y="109001"/>
            <a:ext cx="3397241" cy="692865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15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6000759" y="1185126"/>
            <a:ext cx="2692788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6000759" y="2067776"/>
            <a:ext cx="268604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6000759" y="2905976"/>
            <a:ext cx="268604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6000759" y="3763226"/>
            <a:ext cx="2692788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090669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155699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76401" y="2015848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1676401" y="308734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8" name="Symbol zastępczy tekstu 11"/>
          <p:cNvSpPr>
            <a:spLocks noGrp="1"/>
          </p:cNvSpPr>
          <p:nvPr>
            <p:ph type="body" sz="quarter" idx="25" hasCustomPrompt="1"/>
          </p:nvPr>
        </p:nvSpPr>
        <p:spPr>
          <a:xfrm>
            <a:off x="1676401" y="353882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463255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9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463255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Symbol zastępczy tekstu 6"/>
          <p:cNvSpPr>
            <a:spLocks noGrp="1"/>
          </p:cNvSpPr>
          <p:nvPr>
            <p:ph type="body" sz="quarter" idx="35" hasCustomPrompt="1"/>
          </p:nvPr>
        </p:nvSpPr>
        <p:spPr>
          <a:xfrm>
            <a:off x="5856584" y="155699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7" name="Symbol zastępczy tekstu 11"/>
          <p:cNvSpPr>
            <a:spLocks noGrp="1"/>
          </p:cNvSpPr>
          <p:nvPr>
            <p:ph type="body" sz="quarter" idx="36" hasCustomPrompt="1"/>
          </p:nvPr>
        </p:nvSpPr>
        <p:spPr>
          <a:xfrm>
            <a:off x="5856584" y="200847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37" hasCustomPrompt="1"/>
          </p:nvPr>
        </p:nvSpPr>
        <p:spPr>
          <a:xfrm>
            <a:off x="5856584" y="308734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9" name="Symbol zastępczy tekstu 11"/>
          <p:cNvSpPr>
            <a:spLocks noGrp="1"/>
          </p:cNvSpPr>
          <p:nvPr>
            <p:ph type="body" sz="quarter" idx="38" hasCustomPrompt="1"/>
          </p:nvPr>
        </p:nvSpPr>
        <p:spPr>
          <a:xfrm>
            <a:off x="5856584" y="353882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39" hasCustomPrompt="1"/>
          </p:nvPr>
        </p:nvSpPr>
        <p:spPr>
          <a:xfrm>
            <a:off x="4643438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40" hasCustomPrompt="1"/>
          </p:nvPr>
        </p:nvSpPr>
        <p:spPr>
          <a:xfrm>
            <a:off x="4643438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1" name="Prostokąt 2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253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155699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1676401" y="308734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463255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9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463255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Symbol zastępczy tekstu 6"/>
          <p:cNvSpPr>
            <a:spLocks noGrp="1"/>
          </p:cNvSpPr>
          <p:nvPr>
            <p:ph type="body" sz="quarter" idx="35" hasCustomPrompt="1"/>
          </p:nvPr>
        </p:nvSpPr>
        <p:spPr>
          <a:xfrm>
            <a:off x="5856584" y="155699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37" hasCustomPrompt="1"/>
          </p:nvPr>
        </p:nvSpPr>
        <p:spPr>
          <a:xfrm>
            <a:off x="5856584" y="308734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39" hasCustomPrompt="1"/>
          </p:nvPr>
        </p:nvSpPr>
        <p:spPr>
          <a:xfrm>
            <a:off x="4643438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40" hasCustomPrompt="1"/>
          </p:nvPr>
        </p:nvSpPr>
        <p:spPr>
          <a:xfrm>
            <a:off x="4643438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1" name="Prostokąt 2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9744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6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</p:txBody>
      </p:sp>
      <p:pic>
        <p:nvPicPr>
          <p:cNvPr id="13" name="Obraz 12" descr="iPa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627" y="429950"/>
            <a:ext cx="2621423" cy="3705739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32"/>
          </p:nvPr>
        </p:nvSpPr>
        <p:spPr>
          <a:xfrm>
            <a:off x="5805488" y="758825"/>
            <a:ext cx="2305050" cy="3040063"/>
          </a:xfrm>
        </p:spPr>
        <p:txBody>
          <a:bodyPr anchor="ctr"/>
          <a:lstStyle>
            <a:lvl1pPr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452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 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 userDrawn="1"/>
        </p:nvSpPr>
        <p:spPr>
          <a:xfrm>
            <a:off x="457200" y="11857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6" name="Owal 15"/>
          <p:cNvSpPr/>
          <p:nvPr userDrawn="1"/>
        </p:nvSpPr>
        <p:spPr>
          <a:xfrm>
            <a:off x="457200" y="20683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1" name="Owal 20"/>
          <p:cNvSpPr/>
          <p:nvPr userDrawn="1"/>
        </p:nvSpPr>
        <p:spPr>
          <a:xfrm>
            <a:off x="457200" y="29065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/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Owal 23"/>
          <p:cNvSpPr/>
          <p:nvPr userDrawn="1"/>
        </p:nvSpPr>
        <p:spPr>
          <a:xfrm>
            <a:off x="457200" y="37638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/>
          </a:p>
        </p:txBody>
      </p:sp>
      <p:sp>
        <p:nvSpPr>
          <p:cNvPr id="2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33" name="Obraz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pic>
        <p:nvPicPr>
          <p:cNvPr id="27" name="Obraz 26" descr="mackbook_whit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867" y="1154554"/>
            <a:ext cx="6141708" cy="3662362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28"/>
          </p:nvPr>
        </p:nvSpPr>
        <p:spPr>
          <a:xfrm>
            <a:off x="5167313" y="1408769"/>
            <a:ext cx="4622800" cy="2878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4330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5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</p:txBody>
      </p:sp>
      <p:pic>
        <p:nvPicPr>
          <p:cNvPr id="14" name="Obraz 13" descr="iPhon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438" y="435800"/>
            <a:ext cx="1816309" cy="3699889"/>
          </a:xfrm>
          <a:prstGeom prst="rect">
            <a:avLst/>
          </a:prstGeom>
        </p:spPr>
      </p:pic>
      <p:sp>
        <p:nvSpPr>
          <p:cNvPr id="3" name="Symbol zastępczy obrazu 2"/>
          <p:cNvSpPr>
            <a:spLocks noGrp="1"/>
          </p:cNvSpPr>
          <p:nvPr>
            <p:ph type="pic" sz="quarter" idx="32"/>
          </p:nvPr>
        </p:nvSpPr>
        <p:spPr>
          <a:xfrm>
            <a:off x="5843588" y="877888"/>
            <a:ext cx="1582737" cy="2809875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59418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0"/>
            <a:endParaRPr lang="pl-PL" dirty="0" smtClean="0"/>
          </a:p>
        </p:txBody>
      </p:sp>
      <p:pic>
        <p:nvPicPr>
          <p:cNvPr id="14" name="Obraz 13" descr="iPa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222" y="435800"/>
            <a:ext cx="2622397" cy="3707116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33"/>
          </p:nvPr>
        </p:nvSpPr>
        <p:spPr>
          <a:xfrm>
            <a:off x="5040313" y="765174"/>
            <a:ext cx="2282825" cy="3060000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pic>
        <p:nvPicPr>
          <p:cNvPr id="15" name="Obraz 14" descr="iPhon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199" y="1861432"/>
            <a:ext cx="1120001" cy="2281484"/>
          </a:xfrm>
          <a:prstGeom prst="rect">
            <a:avLst/>
          </a:prstGeom>
        </p:spPr>
      </p:pic>
      <p:sp>
        <p:nvSpPr>
          <p:cNvPr id="3" name="Symbol zastępczy obrazu 2"/>
          <p:cNvSpPr>
            <a:spLocks noGrp="1"/>
          </p:cNvSpPr>
          <p:nvPr>
            <p:ph type="pic" sz="quarter" idx="32"/>
          </p:nvPr>
        </p:nvSpPr>
        <p:spPr>
          <a:xfrm>
            <a:off x="7463767" y="2141538"/>
            <a:ext cx="972000" cy="1716087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817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641894"/>
            <a:ext cx="8236344" cy="2290004"/>
          </a:xfrm>
        </p:spPr>
        <p:txBody>
          <a:bodyPr anchor="b">
            <a:noAutofit/>
          </a:bodyPr>
          <a:lstStyle>
            <a:lvl1pPr algn="ctr">
              <a:defRPr sz="7400" b="1" cap="all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NAME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931501"/>
            <a:ext cx="8236344" cy="1573885"/>
          </a:xfrm>
        </p:spPr>
        <p:txBody>
          <a:bodyPr>
            <a:normAutofit/>
          </a:bodyPr>
          <a:lstStyle>
            <a:lvl1pPr algn="ctr">
              <a:buNone/>
              <a:defRPr sz="2600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sp>
        <p:nvSpPr>
          <p:cNvPr id="6" name="Prostokąt 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7789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ctrTitle" hasCustomPrompt="1"/>
          </p:nvPr>
        </p:nvSpPr>
        <p:spPr>
          <a:xfrm>
            <a:off x="406400" y="2004595"/>
            <a:ext cx="8287144" cy="52828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  <a:endParaRPr lang="pl-PL" dirty="0"/>
          </a:p>
        </p:txBody>
      </p:sp>
      <p:sp>
        <p:nvSpPr>
          <p:cNvPr id="15" name="Symbol zastępczy tekstu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2997200"/>
            <a:ext cx="4051297" cy="304800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1600" b="1" baseline="0">
                <a:solidFill>
                  <a:srgbClr val="26437E"/>
                </a:solidFill>
              </a:defRPr>
            </a:lvl1pPr>
          </a:lstStyle>
          <a:p>
            <a:pPr lvl="0"/>
            <a:r>
              <a:rPr lang="pl-PL" dirty="0" smtClean="0"/>
              <a:t>INSERT NAME AND SURNAME</a:t>
            </a:r>
            <a:endParaRPr lang="pl-PL" dirty="0"/>
          </a:p>
        </p:txBody>
      </p:sp>
      <p:sp>
        <p:nvSpPr>
          <p:cNvPr id="16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3" y="3308350"/>
            <a:ext cx="4051296" cy="260350"/>
          </a:xfr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baseline="0">
                <a:solidFill>
                  <a:srgbClr val="26437E"/>
                </a:solidFill>
              </a:defRPr>
            </a:lvl1pPr>
            <a:lvl2pPr marL="457200" indent="0">
              <a:buNone/>
              <a:defRPr sz="900" b="0">
                <a:solidFill>
                  <a:srgbClr val="26437E"/>
                </a:solidFill>
              </a:defRPr>
            </a:lvl2pPr>
            <a:lvl3pPr marL="914400" indent="0">
              <a:buNone/>
              <a:defRPr sz="900" b="0">
                <a:solidFill>
                  <a:srgbClr val="26437E"/>
                </a:solidFill>
              </a:defRPr>
            </a:lvl3pPr>
            <a:lvl4pPr marL="1371600" indent="0">
              <a:buNone/>
              <a:defRPr sz="900" b="0">
                <a:solidFill>
                  <a:srgbClr val="26437E"/>
                </a:solidFill>
              </a:defRPr>
            </a:lvl4pPr>
            <a:lvl5pPr marL="1828800" indent="0">
              <a:buNone/>
              <a:defRPr sz="900" b="0">
                <a:solidFill>
                  <a:srgbClr val="26437E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 smtClean="0"/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6473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6400" y="2004595"/>
            <a:ext cx="8287144" cy="52828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400" b="1" baseline="0">
                <a:solidFill>
                  <a:schemeClr val="accent1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2997200"/>
            <a:ext cx="4051297" cy="304800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1600" b="1" baseline="0">
                <a:solidFill>
                  <a:srgbClr val="26437E"/>
                </a:solidFill>
              </a:defRPr>
            </a:lvl1pPr>
          </a:lstStyle>
          <a:p>
            <a:pPr lvl="0"/>
            <a:r>
              <a:rPr lang="pl-PL" dirty="0" smtClean="0"/>
              <a:t>INSERT NAME AND SURNAME</a:t>
            </a:r>
            <a:endParaRPr lang="pl-PL" dirty="0"/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3" y="3308350"/>
            <a:ext cx="4051296" cy="260350"/>
          </a:xfr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baseline="0">
                <a:solidFill>
                  <a:srgbClr val="26437E"/>
                </a:solidFill>
              </a:defRPr>
            </a:lvl1pPr>
            <a:lvl2pPr marL="457200" indent="0">
              <a:buNone/>
              <a:defRPr sz="900" b="0">
                <a:solidFill>
                  <a:srgbClr val="26437E"/>
                </a:solidFill>
              </a:defRPr>
            </a:lvl2pPr>
            <a:lvl3pPr marL="914400" indent="0">
              <a:buNone/>
              <a:defRPr sz="900" b="0">
                <a:solidFill>
                  <a:srgbClr val="26437E"/>
                </a:solidFill>
              </a:defRPr>
            </a:lvl3pPr>
            <a:lvl4pPr marL="1371600" indent="0">
              <a:buNone/>
              <a:defRPr sz="900" b="0">
                <a:solidFill>
                  <a:srgbClr val="26437E"/>
                </a:solidFill>
              </a:defRPr>
            </a:lvl4pPr>
            <a:lvl5pPr marL="1828800" indent="0">
              <a:buNone/>
              <a:defRPr sz="900" b="0">
                <a:solidFill>
                  <a:srgbClr val="26437E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 smtClean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0794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338400"/>
            <a:ext cx="3784600" cy="7032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b="1" baseline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30143"/>
            <a:ext cx="2311400" cy="1898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tx2">
                    <a:alpha val="4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7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555643"/>
            <a:ext cx="2311400" cy="450850"/>
          </a:xfrm>
        </p:spPr>
        <p:txBody>
          <a:bodyPr/>
          <a:lstStyle>
            <a:lvl1pPr marL="0" indent="0" algn="ctr">
              <a:buNone/>
              <a:defRPr b="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4051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2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5359400" y="338400"/>
            <a:ext cx="3784600" cy="703223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0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6108701" y="1492368"/>
            <a:ext cx="2311400" cy="1898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7</a:t>
            </a:r>
            <a:endParaRPr lang="pl-PL" dirty="0"/>
          </a:p>
        </p:txBody>
      </p:sp>
      <p:sp>
        <p:nvSpPr>
          <p:cNvPr id="11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6108701" y="2317868"/>
            <a:ext cx="2311400" cy="450850"/>
          </a:xfrm>
        </p:spPr>
        <p:txBody>
          <a:bodyPr/>
          <a:lstStyle>
            <a:lvl1pPr marL="0" indent="0" algn="ctr">
              <a:buNone/>
              <a:defRPr b="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sp>
        <p:nvSpPr>
          <p:cNvPr id="16" name="Prostokąt 1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8104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3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6997" y="2650036"/>
            <a:ext cx="3535356" cy="703223"/>
          </a:xfrm>
          <a:solidFill>
            <a:srgbClr val="26437E">
              <a:alpha val="50196"/>
            </a:srgb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97" y="737238"/>
            <a:ext cx="3535356" cy="1898650"/>
          </a:xfrm>
          <a:solidFill>
            <a:srgbClr val="26437E">
              <a:alpha val="50196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5371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4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6997" y="2650036"/>
            <a:ext cx="3535356" cy="703223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97" y="737238"/>
            <a:ext cx="3535356" cy="189865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0118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536200" y="2650036"/>
            <a:ext cx="3535356" cy="703223"/>
          </a:xfrm>
          <a:solidFill>
            <a:srgbClr val="FFFFFF">
              <a:alpha val="50196"/>
            </a:srgb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536200" y="737238"/>
            <a:ext cx="3535356" cy="1898650"/>
          </a:xfrm>
          <a:solidFill>
            <a:srgbClr val="FFFFFF">
              <a:alpha val="50196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7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lication Features 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 userDrawn="1"/>
        </p:nvSpPr>
        <p:spPr>
          <a:xfrm>
            <a:off x="457200" y="11857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/>
          </a:p>
        </p:txBody>
      </p:sp>
      <p:sp>
        <p:nvSpPr>
          <p:cNvPr id="16" name="Owal 15"/>
          <p:cNvSpPr/>
          <p:nvPr userDrawn="1"/>
        </p:nvSpPr>
        <p:spPr>
          <a:xfrm>
            <a:off x="457200" y="20683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/>
          </a:p>
        </p:txBody>
      </p:sp>
      <p:sp>
        <p:nvSpPr>
          <p:cNvPr id="21" name="Owal 20"/>
          <p:cNvSpPr/>
          <p:nvPr userDrawn="1"/>
        </p:nvSpPr>
        <p:spPr>
          <a:xfrm>
            <a:off x="457200" y="29065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/>
          </a:p>
        </p:txBody>
      </p:sp>
      <p:sp>
        <p:nvSpPr>
          <p:cNvPr id="24" name="Owal 23"/>
          <p:cNvSpPr/>
          <p:nvPr userDrawn="1"/>
        </p:nvSpPr>
        <p:spPr>
          <a:xfrm>
            <a:off x="457200" y="37638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/>
          </a:p>
        </p:txBody>
      </p:sp>
      <p:pic>
        <p:nvPicPr>
          <p:cNvPr id="33" name="Obraz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pic>
        <p:nvPicPr>
          <p:cNvPr id="27" name="Obraz 26" descr="mackbook_whit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867" y="1154554"/>
            <a:ext cx="6141708" cy="3662362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28"/>
          </p:nvPr>
        </p:nvSpPr>
        <p:spPr>
          <a:xfrm>
            <a:off x="5167313" y="1408769"/>
            <a:ext cx="4622800" cy="2878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0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353042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3656012" y="0"/>
            <a:ext cx="3659981" cy="17113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656013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0" name="Symbol zastępczy obrazu 7"/>
          <p:cNvSpPr>
            <a:spLocks noGrp="1"/>
          </p:cNvSpPr>
          <p:nvPr>
            <p:ph type="pic" sz="quarter" idx="12" hasCustomPrompt="1"/>
          </p:nvPr>
        </p:nvSpPr>
        <p:spPr>
          <a:xfrm>
            <a:off x="3656013" y="1711325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1" name="Symbol zastępczy obrazu 7"/>
          <p:cNvSpPr>
            <a:spLocks noGrp="1"/>
          </p:cNvSpPr>
          <p:nvPr>
            <p:ph type="pic" sz="quarter" idx="13" hasCustomPrompt="1"/>
          </p:nvPr>
        </p:nvSpPr>
        <p:spPr>
          <a:xfrm>
            <a:off x="5484020" y="1711325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2" name="Symbol zastępczy obrazu 7"/>
          <p:cNvSpPr>
            <a:spLocks noGrp="1"/>
          </p:cNvSpPr>
          <p:nvPr>
            <p:ph type="pic" sz="quarter" idx="14" hasCustomPrompt="1"/>
          </p:nvPr>
        </p:nvSpPr>
        <p:spPr>
          <a:xfrm>
            <a:off x="1828006" y="3422650"/>
            <a:ext cx="3656014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0" y="1711325"/>
            <a:ext cx="1828006" cy="343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Prostokąt 13"/>
          <p:cNvSpPr/>
          <p:nvPr userDrawn="1"/>
        </p:nvSpPr>
        <p:spPr>
          <a:xfrm>
            <a:off x="7315994" y="3422650"/>
            <a:ext cx="1828006" cy="1720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8" name="Symbol zastępczy tekstu 15"/>
          <p:cNvSpPr>
            <a:spLocks noGrp="1"/>
          </p:cNvSpPr>
          <p:nvPr>
            <p:ph type="body" sz="quarter" idx="17" hasCustomPrompt="1"/>
          </p:nvPr>
        </p:nvSpPr>
        <p:spPr>
          <a:xfrm>
            <a:off x="3715545" y="208365"/>
            <a:ext cx="2490419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2" name="Symbol zastępczy obrazu 7"/>
          <p:cNvSpPr>
            <a:spLocks noGrp="1"/>
          </p:cNvSpPr>
          <p:nvPr>
            <p:ph type="pic" sz="quarter" idx="18" hasCustomPrompt="1"/>
          </p:nvPr>
        </p:nvSpPr>
        <p:spPr>
          <a:xfrm>
            <a:off x="5484020" y="3422650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9" name="Symbol zastępczy tekstu 15"/>
          <p:cNvSpPr>
            <a:spLocks noGrp="1"/>
          </p:cNvSpPr>
          <p:nvPr>
            <p:ph type="body" sz="quarter" idx="20" hasCustomPrompt="1"/>
          </p:nvPr>
        </p:nvSpPr>
        <p:spPr>
          <a:xfrm>
            <a:off x="3715545" y="553318"/>
            <a:ext cx="2490419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Symbol zastępczy tekstu 15"/>
          <p:cNvSpPr>
            <a:spLocks noGrp="1"/>
          </p:cNvSpPr>
          <p:nvPr>
            <p:ph type="body" sz="quarter" idx="21" hasCustomPrompt="1"/>
          </p:nvPr>
        </p:nvSpPr>
        <p:spPr>
          <a:xfrm>
            <a:off x="59534" y="1919690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5" name="Symbol zastępczy tekstu 15"/>
          <p:cNvSpPr>
            <a:spLocks noGrp="1"/>
          </p:cNvSpPr>
          <p:nvPr>
            <p:ph type="body" sz="quarter" idx="22" hasCustomPrompt="1"/>
          </p:nvPr>
        </p:nvSpPr>
        <p:spPr>
          <a:xfrm>
            <a:off x="59534" y="2264643"/>
            <a:ext cx="1617876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8" name="Symbol zastępczy tekstu 15"/>
          <p:cNvSpPr>
            <a:spLocks noGrp="1"/>
          </p:cNvSpPr>
          <p:nvPr>
            <p:ph type="body" sz="quarter" idx="23" hasCustomPrompt="1"/>
          </p:nvPr>
        </p:nvSpPr>
        <p:spPr>
          <a:xfrm>
            <a:off x="7375528" y="3631015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9" name="Symbol zastępczy tekstu 15"/>
          <p:cNvSpPr>
            <a:spLocks noGrp="1"/>
          </p:cNvSpPr>
          <p:nvPr>
            <p:ph type="body" sz="quarter" idx="24" hasCustomPrompt="1"/>
          </p:nvPr>
        </p:nvSpPr>
        <p:spPr>
          <a:xfrm>
            <a:off x="7375528" y="3975968"/>
            <a:ext cx="1617876" cy="70503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Prostokąt 31"/>
          <p:cNvSpPr/>
          <p:nvPr userDrawn="1"/>
        </p:nvSpPr>
        <p:spPr>
          <a:xfrm>
            <a:off x="7315994" y="-18"/>
            <a:ext cx="1828006" cy="34226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3" name="Symbol zastępczy tekstu 15"/>
          <p:cNvSpPr>
            <a:spLocks noGrp="1"/>
          </p:cNvSpPr>
          <p:nvPr>
            <p:ph type="body" sz="quarter" idx="25" hasCustomPrompt="1"/>
          </p:nvPr>
        </p:nvSpPr>
        <p:spPr>
          <a:xfrm>
            <a:off x="7375528" y="208347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34" name="Symbol zastępczy tekstu 15"/>
          <p:cNvSpPr>
            <a:spLocks noGrp="1"/>
          </p:cNvSpPr>
          <p:nvPr>
            <p:ph type="body" sz="quarter" idx="26" hasCustomPrompt="1"/>
          </p:nvPr>
        </p:nvSpPr>
        <p:spPr>
          <a:xfrm>
            <a:off x="7375528" y="553300"/>
            <a:ext cx="1617876" cy="72443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2" name="Prostokąt 41"/>
          <p:cNvSpPr/>
          <p:nvPr userDrawn="1"/>
        </p:nvSpPr>
        <p:spPr>
          <a:xfrm>
            <a:off x="1828007" y="1711325"/>
            <a:ext cx="1828006" cy="17208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3" name="Symbol zastępczy tekstu 15"/>
          <p:cNvSpPr>
            <a:spLocks noGrp="1"/>
          </p:cNvSpPr>
          <p:nvPr>
            <p:ph type="body" sz="quarter" idx="27" hasCustomPrompt="1"/>
          </p:nvPr>
        </p:nvSpPr>
        <p:spPr>
          <a:xfrm>
            <a:off x="1887541" y="1919690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44" name="Symbol zastępczy tekstu 15"/>
          <p:cNvSpPr>
            <a:spLocks noGrp="1"/>
          </p:cNvSpPr>
          <p:nvPr>
            <p:ph type="body" sz="quarter" idx="28" hasCustomPrompt="1"/>
          </p:nvPr>
        </p:nvSpPr>
        <p:spPr>
          <a:xfrm>
            <a:off x="1887541" y="2264643"/>
            <a:ext cx="1617876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4276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1047625" y="0"/>
            <a:ext cx="3140188" cy="5143500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1205071" y="2217496"/>
            <a:ext cx="2825296" cy="930713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8" name="Tytuł 2"/>
          <p:cNvSpPr>
            <a:spLocks noGrp="1"/>
          </p:cNvSpPr>
          <p:nvPr>
            <p:ph type="title" hasCustomPrompt="1"/>
          </p:nvPr>
        </p:nvSpPr>
        <p:spPr>
          <a:xfrm>
            <a:off x="1205071" y="1020282"/>
            <a:ext cx="2825296" cy="1197213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4464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3140188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4" name="PoleTekstowe 3"/>
          <p:cNvSpPr txBox="1"/>
          <p:nvPr userDrawn="1"/>
        </p:nvSpPr>
        <p:spPr>
          <a:xfrm>
            <a:off x="596102" y="-1005939"/>
            <a:ext cx="1155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6600" dirty="0" smtClean="0">
                <a:solidFill>
                  <a:prstClr val="white"/>
                </a:solidFill>
              </a:rPr>
              <a:t>„</a:t>
            </a: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89899"/>
            <a:ext cx="2112496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author</a:t>
            </a:r>
            <a:r>
              <a:rPr lang="pl-PL" dirty="0" smtClean="0"/>
              <a:t> of </a:t>
            </a:r>
            <a:r>
              <a:rPr lang="pl-PL" dirty="0" err="1" smtClean="0"/>
              <a:t>quote</a:t>
            </a:r>
            <a:endParaRPr lang="pl-PL" dirty="0"/>
          </a:p>
        </p:txBody>
      </p:sp>
      <p:sp>
        <p:nvSpPr>
          <p:cNvPr id="11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70914"/>
            <a:ext cx="2112496" cy="14504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</a:p>
          <a:p>
            <a:pPr lvl="0"/>
            <a:r>
              <a:rPr lang="pl-PL" dirty="0" err="1" smtClean="0"/>
              <a:t>quote</a:t>
            </a:r>
            <a:r>
              <a:rPr lang="pl-PL" dirty="0" smtClean="0"/>
              <a:t> </a:t>
            </a:r>
          </a:p>
          <a:p>
            <a:pPr lvl="0"/>
            <a:r>
              <a:rPr lang="pl-PL" dirty="0" err="1" smtClean="0"/>
              <a:t>here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9353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70914"/>
            <a:ext cx="2112496" cy="14504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</a:p>
          <a:p>
            <a:pPr lvl="0"/>
            <a:r>
              <a:rPr lang="pl-PL" dirty="0" err="1" smtClean="0"/>
              <a:t>quote</a:t>
            </a:r>
            <a:r>
              <a:rPr lang="pl-PL" dirty="0" smtClean="0"/>
              <a:t> </a:t>
            </a:r>
          </a:p>
          <a:p>
            <a:pPr lvl="0"/>
            <a:r>
              <a:rPr lang="pl-PL" dirty="0" err="1" smtClean="0"/>
              <a:t>here</a:t>
            </a:r>
            <a:endParaRPr lang="pl-PL" dirty="0"/>
          </a:p>
        </p:txBody>
      </p:sp>
      <p:sp>
        <p:nvSpPr>
          <p:cNvPr id="4" name="PoleTekstowe 3"/>
          <p:cNvSpPr txBox="1"/>
          <p:nvPr userDrawn="1"/>
        </p:nvSpPr>
        <p:spPr>
          <a:xfrm>
            <a:off x="596102" y="-1005939"/>
            <a:ext cx="1155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6600" dirty="0" smtClean="0">
                <a:solidFill>
                  <a:prstClr val="white"/>
                </a:solidFill>
              </a:rPr>
              <a:t>„</a:t>
            </a: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89899"/>
            <a:ext cx="2112496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author</a:t>
            </a:r>
            <a:r>
              <a:rPr lang="pl-PL" dirty="0" smtClean="0"/>
              <a:t> of </a:t>
            </a:r>
            <a:r>
              <a:rPr lang="pl-PL" dirty="0" err="1" smtClean="0"/>
              <a:t>quote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6444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393700" y="4438649"/>
            <a:ext cx="4779963" cy="522587"/>
          </a:xfrm>
          <a:solidFill>
            <a:schemeClr val="tx1">
              <a:alpha val="95000"/>
            </a:schemeClr>
          </a:solidFill>
        </p:spPr>
        <p:txBody>
          <a:bodyPr anchor="ctr">
            <a:normAutofit/>
          </a:bodyPr>
          <a:lstStyle>
            <a:lvl1pPr algn="l">
              <a:defRPr sz="1800" b="0" baseline="0">
                <a:solidFill>
                  <a:schemeClr val="accent3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SECTION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1716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>
            <a:off x="0" y="4261651"/>
            <a:ext cx="9144000" cy="88184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2" name="Prostokąt 11"/>
          <p:cNvSpPr/>
          <p:nvPr userDrawn="1"/>
        </p:nvSpPr>
        <p:spPr>
          <a:xfrm flipV="1">
            <a:off x="0" y="4215930"/>
            <a:ext cx="9144000" cy="4572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393700" y="4438649"/>
            <a:ext cx="4779963" cy="522588"/>
          </a:xfrm>
        </p:spPr>
        <p:txBody>
          <a:bodyPr anchor="ctr"/>
          <a:lstStyle>
            <a:lvl1pPr algn="l"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SECTION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6345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1600200"/>
            <a:ext cx="8236344" cy="773466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10975"/>
            <a:ext cx="2870200" cy="1211875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68"/>
              </a:spcBef>
              <a:buNone/>
              <a:defRPr sz="1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COMARCH</a:t>
            </a:r>
          </a:p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</a:t>
            </a:r>
            <a:r>
              <a:rPr lang="pl-PL" dirty="0" err="1" smtClean="0"/>
              <a:t>info@comarch.pl</a:t>
            </a:r>
            <a:r>
              <a:rPr lang="pl-PL" dirty="0" smtClean="0"/>
              <a:t>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8592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1600200"/>
            <a:ext cx="8236347" cy="773466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INSERT 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10975"/>
            <a:ext cx="2870200" cy="1211875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168"/>
              </a:spcBef>
              <a:buNone/>
              <a:defRPr sz="1000" b="0" baseline="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COMARCH</a:t>
            </a:r>
          </a:p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</a:t>
            </a:r>
            <a:r>
              <a:rPr lang="pl-PL" dirty="0" err="1" smtClean="0"/>
              <a:t>info@comarch.pl</a:t>
            </a:r>
            <a:r>
              <a:rPr lang="pl-PL" dirty="0" smtClean="0"/>
              <a:t>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6731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2152650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99101"/>
            <a:ext cx="1587500" cy="97595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7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info@comarch.pl </a:t>
            </a:r>
          </a:p>
          <a:p>
            <a:r>
              <a:rPr lang="pl-PL" dirty="0" smtClean="0"/>
              <a:t>www.comarch.com 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31426"/>
            <a:ext cx="800100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432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2152650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31426"/>
            <a:ext cx="800100" cy="122537"/>
          </a:xfrm>
          <a:prstGeom prst="rect">
            <a:avLst/>
          </a:prstGeom>
        </p:spPr>
      </p:pic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99101"/>
            <a:ext cx="1587500" cy="97595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7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info@comarch.pl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98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4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8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87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3017024" cy="242374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89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0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9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9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2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5647473" y="118512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3" name="Symbol zastępczy tekstu 11"/>
          <p:cNvSpPr>
            <a:spLocks noGrp="1"/>
          </p:cNvSpPr>
          <p:nvPr>
            <p:ph type="body" sz="quarter" idx="41" hasCustomPrompt="1"/>
          </p:nvPr>
        </p:nvSpPr>
        <p:spPr>
          <a:xfrm>
            <a:off x="5647473" y="1456952"/>
            <a:ext cx="3046074" cy="242374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5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5647472" y="2067776"/>
            <a:ext cx="3046075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6" name="Symbol zastępczy tekstu 11"/>
          <p:cNvSpPr>
            <a:spLocks noGrp="1"/>
          </p:cNvSpPr>
          <p:nvPr>
            <p:ph type="body" sz="quarter" idx="43" hasCustomPrompt="1"/>
          </p:nvPr>
        </p:nvSpPr>
        <p:spPr>
          <a:xfrm>
            <a:off x="5647473" y="233960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5647473" y="290597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9" name="Symbol zastępczy tekstu 11"/>
          <p:cNvSpPr>
            <a:spLocks noGrp="1"/>
          </p:cNvSpPr>
          <p:nvPr>
            <p:ph type="body" sz="quarter" idx="45" hasCustomPrompt="1"/>
          </p:nvPr>
        </p:nvSpPr>
        <p:spPr>
          <a:xfrm>
            <a:off x="5647473" y="317780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11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5647473" y="376322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12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5647473" y="403505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8" name="Prostokąt 37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6603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Thank you and soci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2066925" y="1335547"/>
            <a:ext cx="5010150" cy="77346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0" hasCustomPrompt="1"/>
          </p:nvPr>
        </p:nvSpPr>
        <p:spPr>
          <a:xfrm>
            <a:off x="2066925" y="2108660"/>
            <a:ext cx="5010150" cy="509166"/>
          </a:xfr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INSERT SUBTITLE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23" name="Prostokąt 22"/>
          <p:cNvSpPr/>
          <p:nvPr userDrawn="1"/>
        </p:nvSpPr>
        <p:spPr>
          <a:xfrm>
            <a:off x="0" y="3893770"/>
            <a:ext cx="9144000" cy="1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5130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facebook.com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25" name="Picture 6" descr="C:\Users\Dominik\Downloads\Social_Icons\faceboo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58" y="4329978"/>
            <a:ext cx="327172" cy="327172"/>
          </a:xfrm>
          <a:prstGeom prst="rect">
            <a:avLst/>
          </a:prstGeom>
          <a:noFill/>
        </p:spPr>
      </p:pic>
      <p:sp>
        <p:nvSpPr>
          <p:cNvPr id="26" name="Symbol zastępczy tekstu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98148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twitter.com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28" name="Picture 4" descr="C:\Users\Dominik\Downloads\Social_Icons\twitter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976" y="4329978"/>
            <a:ext cx="327172" cy="327172"/>
          </a:xfrm>
          <a:prstGeom prst="rect">
            <a:avLst/>
          </a:prstGeom>
          <a:noFill/>
        </p:spPr>
      </p:pic>
      <p:sp>
        <p:nvSpPr>
          <p:cNvPr id="29" name="Symbol zastępczy tekstu 12"/>
          <p:cNvSpPr>
            <a:spLocks noGrp="1"/>
          </p:cNvSpPr>
          <p:nvPr>
            <p:ph type="body" sz="quarter" idx="13" hasCustomPrompt="1"/>
          </p:nvPr>
        </p:nvSpPr>
        <p:spPr>
          <a:xfrm>
            <a:off x="7043863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youtube.com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33" name="Picture 5" descr="C:\Users\Dominik\Downloads\Social_Icons\youtube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691" y="4329978"/>
            <a:ext cx="327172" cy="327172"/>
          </a:xfrm>
          <a:prstGeom prst="rect">
            <a:avLst/>
          </a:prstGeom>
          <a:noFill/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 flipV="1">
            <a:off x="0" y="384805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6281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2535161"/>
            <a:ext cx="9144000" cy="260833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2535161"/>
            <a:ext cx="8229599" cy="1026962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INSTERT TITLE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OF THE PRESENTATION</a:t>
            </a:r>
            <a:endParaRPr lang="pl-PL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199" y="3562123"/>
            <a:ext cx="8229599" cy="54969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SUBTITLE OF THE PRESENTATION</a:t>
            </a:r>
            <a:endParaRPr lang="pl-PL" dirty="0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19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pl-PL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BB02E-943C-4C46-9B21-33621668B686}" type="datetimeFigureOut">
              <a:rPr>
                <a:solidFill>
                  <a:prstClr val="white"/>
                </a:solidFill>
              </a:rPr>
              <a:pPr/>
              <a:t>2016-02-20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6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1816"/>
            <a:ext cx="4000500" cy="295466"/>
          </a:xfrm>
          <a:noFill/>
        </p:spPr>
        <p:txBody>
          <a:bodyPr wrap="square" lIns="0" rIns="0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7282"/>
            <a:ext cx="4000500" cy="295466"/>
          </a:xfrm>
          <a:noFill/>
        </p:spPr>
        <p:txBody>
          <a:bodyPr wrap="square" lIns="0" rIns="0" rtlCol="0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0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1213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itle slide to print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2535161"/>
            <a:ext cx="9144000" cy="260833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199" y="3562123"/>
            <a:ext cx="8229599" cy="54969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SUBTITLE OF THE PRESENTATION</a:t>
            </a:r>
            <a:endParaRPr lang="pl-PL" dirty="0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19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pl-PL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BB02E-943C-4C46-9B21-33621668B686}" type="datetimeFigureOut">
              <a:rPr lang="en-GB">
                <a:solidFill>
                  <a:srgbClr val="26437E"/>
                </a:solidFill>
              </a:rPr>
              <a:pPr/>
              <a:t>20/02/2016</a:t>
            </a:fld>
            <a:endParaRPr lang="en-GB" dirty="0">
              <a:solidFill>
                <a:srgbClr val="26437E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6"/>
          </a:xfrm>
          <a:prstGeom prst="rect">
            <a:avLst/>
          </a:prstGeom>
        </p:spPr>
      </p:pic>
      <p:sp>
        <p:nvSpPr>
          <p:cNvPr id="16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1816"/>
            <a:ext cx="4000500" cy="295466"/>
          </a:xfrm>
          <a:noFill/>
        </p:spPr>
        <p:txBody>
          <a:bodyPr wrap="square" lIns="0" rIns="0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7282"/>
            <a:ext cx="4000500" cy="295466"/>
          </a:xfrm>
          <a:noFill/>
        </p:spPr>
        <p:txBody>
          <a:bodyPr wrap="square" lIns="0" rIns="0" rtlCol="0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0702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1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4" name="Prostokąt 23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1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690916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</a:t>
            </a:r>
            <a:endParaRPr lang="en-US" dirty="0"/>
          </a:p>
        </p:txBody>
      </p:sp>
      <p:sp>
        <p:nvSpPr>
          <p:cNvPr id="22" name="Symbol zastępczy tekstu 3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224716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23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1581528" y="1224716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5" name="Symbol zastępczy tekstu 38"/>
          <p:cNvSpPr>
            <a:spLocks noGrp="1"/>
          </p:cNvSpPr>
          <p:nvPr>
            <p:ph type="body" sz="quarter" idx="30" hasCustomPrompt="1"/>
          </p:nvPr>
        </p:nvSpPr>
        <p:spPr>
          <a:xfrm>
            <a:off x="1581528" y="1595792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6" name="Symbol zastępczy tekstu 38"/>
          <p:cNvSpPr>
            <a:spLocks noGrp="1"/>
          </p:cNvSpPr>
          <p:nvPr>
            <p:ph type="body" sz="quarter" idx="31" hasCustomPrompt="1"/>
          </p:nvPr>
        </p:nvSpPr>
        <p:spPr>
          <a:xfrm>
            <a:off x="1581528" y="1966868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7" name="Symbol zastępczy tekstu 38"/>
          <p:cNvSpPr>
            <a:spLocks noGrp="1"/>
          </p:cNvSpPr>
          <p:nvPr>
            <p:ph type="body" sz="quarter" idx="32" hasCustomPrompt="1"/>
          </p:nvPr>
        </p:nvSpPr>
        <p:spPr>
          <a:xfrm>
            <a:off x="1581528" y="2337944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8" name="Symbol zastępczy tekstu 38"/>
          <p:cNvSpPr>
            <a:spLocks noGrp="1"/>
          </p:cNvSpPr>
          <p:nvPr>
            <p:ph type="body" sz="quarter" idx="33" hasCustomPrompt="1"/>
          </p:nvPr>
        </p:nvSpPr>
        <p:spPr>
          <a:xfrm>
            <a:off x="1581528" y="2709020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9" name="Symbol zastępczy tekstu 38"/>
          <p:cNvSpPr>
            <a:spLocks noGrp="1"/>
          </p:cNvSpPr>
          <p:nvPr>
            <p:ph type="body" sz="quarter" idx="34" hasCustomPrompt="1"/>
          </p:nvPr>
        </p:nvSpPr>
        <p:spPr>
          <a:xfrm>
            <a:off x="1581528" y="3080096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0" name="Symbol zastępczy tekstu 38"/>
          <p:cNvSpPr>
            <a:spLocks noGrp="1"/>
          </p:cNvSpPr>
          <p:nvPr>
            <p:ph type="body" sz="quarter" idx="35" hasCustomPrompt="1"/>
          </p:nvPr>
        </p:nvSpPr>
        <p:spPr>
          <a:xfrm>
            <a:off x="1581528" y="3451172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2" name="Symbol zastępczy tekstu 38"/>
          <p:cNvSpPr>
            <a:spLocks noGrp="1"/>
          </p:cNvSpPr>
          <p:nvPr>
            <p:ph type="body" sz="quarter" idx="36" hasCustomPrompt="1"/>
          </p:nvPr>
        </p:nvSpPr>
        <p:spPr>
          <a:xfrm>
            <a:off x="1581528" y="3822248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3" name="Symbol zastępczy tekstu 38"/>
          <p:cNvSpPr>
            <a:spLocks noGrp="1"/>
          </p:cNvSpPr>
          <p:nvPr>
            <p:ph type="body" sz="quarter" idx="37" hasCustomPrompt="1"/>
          </p:nvPr>
        </p:nvSpPr>
        <p:spPr>
          <a:xfrm>
            <a:off x="457200" y="1595792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4" name="Symbol zastępczy tekstu 38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963419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5" name="Symbol zastępczy tekstu 38"/>
          <p:cNvSpPr>
            <a:spLocks noGrp="1"/>
          </p:cNvSpPr>
          <p:nvPr>
            <p:ph type="body" sz="quarter" idx="39" hasCustomPrompt="1"/>
          </p:nvPr>
        </p:nvSpPr>
        <p:spPr>
          <a:xfrm>
            <a:off x="457200" y="2334495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6" name="Symbol zastępczy tekstu 38"/>
          <p:cNvSpPr>
            <a:spLocks noGrp="1"/>
          </p:cNvSpPr>
          <p:nvPr>
            <p:ph type="body" sz="quarter" idx="40" hasCustomPrompt="1"/>
          </p:nvPr>
        </p:nvSpPr>
        <p:spPr>
          <a:xfrm>
            <a:off x="457199" y="2711073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7" name="Symbol zastępczy tekstu 38"/>
          <p:cNvSpPr>
            <a:spLocks noGrp="1"/>
          </p:cNvSpPr>
          <p:nvPr>
            <p:ph type="body" sz="quarter" idx="41" hasCustomPrompt="1"/>
          </p:nvPr>
        </p:nvSpPr>
        <p:spPr>
          <a:xfrm>
            <a:off x="457199" y="3075712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8" name="Symbol zastępczy tekstu 38"/>
          <p:cNvSpPr>
            <a:spLocks noGrp="1"/>
          </p:cNvSpPr>
          <p:nvPr>
            <p:ph type="body" sz="quarter" idx="42" hasCustomPrompt="1"/>
          </p:nvPr>
        </p:nvSpPr>
        <p:spPr>
          <a:xfrm>
            <a:off x="457200" y="3451707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9" name="Symbol zastępczy tekstu 38"/>
          <p:cNvSpPr>
            <a:spLocks noGrp="1"/>
          </p:cNvSpPr>
          <p:nvPr>
            <p:ph type="body" sz="quarter" idx="43" hasCustomPrompt="1"/>
          </p:nvPr>
        </p:nvSpPr>
        <p:spPr>
          <a:xfrm>
            <a:off x="457200" y="3816346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3343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2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477509" y="1157643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475589" y="186844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1" name="Symbol zastępczy tekstu 38"/>
          <p:cNvSpPr>
            <a:spLocks noGrp="1"/>
          </p:cNvSpPr>
          <p:nvPr>
            <p:ph type="body" sz="quarter" idx="17" hasCustomPrompt="1"/>
          </p:nvPr>
        </p:nvSpPr>
        <p:spPr>
          <a:xfrm>
            <a:off x="477509" y="2613000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4" name="Symbol zastępczy tekstu 38"/>
          <p:cNvSpPr>
            <a:spLocks noGrp="1"/>
          </p:cNvSpPr>
          <p:nvPr>
            <p:ph type="body" sz="quarter" idx="20" hasCustomPrompt="1"/>
          </p:nvPr>
        </p:nvSpPr>
        <p:spPr>
          <a:xfrm>
            <a:off x="477493" y="336077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7" name="Symbol zastępczy tekstu 38"/>
          <p:cNvSpPr>
            <a:spLocks noGrp="1"/>
          </p:cNvSpPr>
          <p:nvPr>
            <p:ph type="body" sz="quarter" idx="23" hasCustomPrompt="1"/>
          </p:nvPr>
        </p:nvSpPr>
        <p:spPr>
          <a:xfrm>
            <a:off x="477493" y="409095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Prostokąt 1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8792"/>
            <a:ext cx="8229600" cy="693074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6481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3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3630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455280" y="140597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122" y="4717359"/>
            <a:ext cx="800100" cy="122537"/>
          </a:xfrm>
          <a:prstGeom prst="rect">
            <a:avLst/>
          </a:prstGeom>
        </p:spPr>
      </p:pic>
      <p:sp>
        <p:nvSpPr>
          <p:cNvPr id="9" name="Symbol zastępczy tekstu 38"/>
          <p:cNvSpPr>
            <a:spLocks noGrp="1"/>
          </p:cNvSpPr>
          <p:nvPr>
            <p:ph type="body" sz="quarter" idx="26" hasCustomPrompt="1"/>
          </p:nvPr>
        </p:nvSpPr>
        <p:spPr>
          <a:xfrm>
            <a:off x="455280" y="1775656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0" name="Symbol zastępczy tekstu 38"/>
          <p:cNvSpPr>
            <a:spLocks noGrp="1"/>
          </p:cNvSpPr>
          <p:nvPr>
            <p:ph type="body" sz="quarter" idx="27" hasCustomPrompt="1"/>
          </p:nvPr>
        </p:nvSpPr>
        <p:spPr>
          <a:xfrm>
            <a:off x="453360" y="2145333"/>
            <a:ext cx="7965038" cy="279757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3" name="Symbol zastępczy tekstu 38"/>
          <p:cNvSpPr>
            <a:spLocks noGrp="1"/>
          </p:cNvSpPr>
          <p:nvPr>
            <p:ph type="body" sz="quarter" idx="28" hasCustomPrompt="1"/>
          </p:nvPr>
        </p:nvSpPr>
        <p:spPr>
          <a:xfrm>
            <a:off x="459104" y="2499301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4" name="Symbol zastępczy tekstu 38"/>
          <p:cNvSpPr>
            <a:spLocks noGrp="1"/>
          </p:cNvSpPr>
          <p:nvPr>
            <p:ph type="body" sz="quarter" idx="29" hasCustomPrompt="1"/>
          </p:nvPr>
        </p:nvSpPr>
        <p:spPr>
          <a:xfrm>
            <a:off x="457184" y="2868978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5" name="Symbol zastępczy tekstu 38"/>
          <p:cNvSpPr>
            <a:spLocks noGrp="1"/>
          </p:cNvSpPr>
          <p:nvPr>
            <p:ph type="body" sz="quarter" idx="30" hasCustomPrompt="1"/>
          </p:nvPr>
        </p:nvSpPr>
        <p:spPr>
          <a:xfrm>
            <a:off x="461024" y="323865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6" name="Symbol zastępczy tekstu 38"/>
          <p:cNvSpPr>
            <a:spLocks noGrp="1"/>
          </p:cNvSpPr>
          <p:nvPr>
            <p:ph type="body" sz="quarter" idx="31" hasCustomPrompt="1"/>
          </p:nvPr>
        </p:nvSpPr>
        <p:spPr>
          <a:xfrm>
            <a:off x="459104" y="360833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7" name="Symbol zastępczy tekstu 38"/>
          <p:cNvSpPr>
            <a:spLocks noGrp="1"/>
          </p:cNvSpPr>
          <p:nvPr>
            <p:ph type="body" sz="quarter" idx="32" hasCustomPrompt="1"/>
          </p:nvPr>
        </p:nvSpPr>
        <p:spPr>
          <a:xfrm>
            <a:off x="462944" y="397800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8" name="Symbol zastępczy tekstu 38"/>
          <p:cNvSpPr>
            <a:spLocks noGrp="1"/>
          </p:cNvSpPr>
          <p:nvPr>
            <p:ph type="body" sz="quarter" idx="33" hasCustomPrompt="1"/>
          </p:nvPr>
        </p:nvSpPr>
        <p:spPr>
          <a:xfrm>
            <a:off x="461024" y="4347686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0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98403"/>
            <a:ext cx="8229600" cy="703463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9426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1911350"/>
            <a:ext cx="9144000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 flipV="1">
            <a:off x="0" y="1911349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2" name="Symbol zastępczy tekstu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16" y="4513263"/>
            <a:ext cx="2975769" cy="363537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want insert link for </a:t>
            </a:r>
            <a:r>
              <a:rPr lang="pl-PL" dirty="0" err="1" smtClean="0"/>
              <a:t>social</a:t>
            </a:r>
            <a:r>
              <a:rPr lang="pl-PL" dirty="0" smtClean="0"/>
              <a:t> media profile </a:t>
            </a:r>
          </a:p>
          <a:p>
            <a:pPr lvl="0"/>
            <a:r>
              <a:rPr lang="pl-PL" dirty="0" err="1" smtClean="0"/>
              <a:t>e.g</a:t>
            </a:r>
            <a:r>
              <a:rPr lang="pl-PL" dirty="0" smtClean="0"/>
              <a:t>.: </a:t>
            </a:r>
            <a:r>
              <a:rPr lang="pl-PL" dirty="0" err="1" smtClean="0"/>
              <a:t>twitter.com/comarc</a:t>
            </a:r>
            <a:r>
              <a:rPr lang="pl-PL" dirty="0" smtClean="0"/>
              <a:t>h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29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Tytuł 1"/>
          <p:cNvSpPr>
            <a:spLocks noGrp="1"/>
          </p:cNvSpPr>
          <p:nvPr>
            <p:ph type="ctrTitle" hasCustomPrompt="1"/>
          </p:nvPr>
        </p:nvSpPr>
        <p:spPr>
          <a:xfrm>
            <a:off x="641350" y="2568574"/>
            <a:ext cx="7861300" cy="38611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1600" b="1" baseline="0">
                <a:solidFill>
                  <a:srgbClr val="009DE0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41350" y="2971386"/>
            <a:ext cx="7861300" cy="335575"/>
          </a:xfrm>
        </p:spPr>
        <p:txBody>
          <a:bodyPr>
            <a:normAutofit/>
          </a:bodyPr>
          <a:lstStyle>
            <a:lvl1pPr marL="0" indent="0" algn="ctr">
              <a:buNone/>
              <a:defRPr sz="1300" b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3340100"/>
            <a:ext cx="7861300" cy="1098550"/>
          </a:xfrm>
        </p:spPr>
        <p:txBody>
          <a:bodyPr>
            <a:noAutofit/>
          </a:bodyPr>
          <a:lstStyle>
            <a:lvl1pPr marL="0" indent="0" algn="ctr">
              <a:buNone/>
              <a:defRPr lang="pl-PL" sz="10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900">
                <a:solidFill>
                  <a:srgbClr val="FFFFFF"/>
                </a:solidFill>
              </a:defRPr>
            </a:lvl2pPr>
            <a:lvl3pPr marL="914400" indent="0">
              <a:buNone/>
              <a:defRPr sz="900">
                <a:solidFill>
                  <a:srgbClr val="FFFFFF"/>
                </a:solidFill>
              </a:defRPr>
            </a:lvl3pPr>
            <a:lvl4pPr marL="1371600" indent="0">
              <a:buNone/>
              <a:defRPr sz="900">
                <a:solidFill>
                  <a:srgbClr val="FFFFFF"/>
                </a:solidFill>
              </a:defRPr>
            </a:lvl4pPr>
            <a:lvl5pPr marL="1828800" indent="0">
              <a:buNone/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541610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1911350"/>
            <a:ext cx="9144000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1911349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2" name="Symbol zastępczy tekstu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16" y="4513263"/>
            <a:ext cx="2975769" cy="363537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want insert link for </a:t>
            </a:r>
            <a:r>
              <a:rPr lang="pl-PL" dirty="0" err="1" smtClean="0"/>
              <a:t>social</a:t>
            </a:r>
            <a:r>
              <a:rPr lang="pl-PL" dirty="0" smtClean="0"/>
              <a:t> media profile </a:t>
            </a:r>
          </a:p>
          <a:p>
            <a:pPr lvl="0"/>
            <a:r>
              <a:rPr lang="pl-PL" dirty="0" err="1" smtClean="0"/>
              <a:t>e.g</a:t>
            </a:r>
            <a:r>
              <a:rPr lang="pl-PL" dirty="0" smtClean="0"/>
              <a:t>.: </a:t>
            </a:r>
            <a:r>
              <a:rPr lang="pl-PL" dirty="0" err="1" smtClean="0"/>
              <a:t>twitter.com/comarc</a:t>
            </a:r>
            <a:r>
              <a:rPr lang="pl-PL" dirty="0" smtClean="0"/>
              <a:t>h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29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2" hasCustomPrompt="1"/>
          </p:nvPr>
        </p:nvSpPr>
        <p:spPr>
          <a:xfrm>
            <a:off x="714348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6794500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2663026"/>
            <a:ext cx="1638300" cy="285750"/>
          </a:xfrm>
        </p:spPr>
        <p:txBody>
          <a:bodyPr anchor="t">
            <a:noAutofit/>
          </a:bodyPr>
          <a:lstStyle>
            <a:lvl1pPr mar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034066"/>
            <a:ext cx="1638300" cy="161006"/>
          </a:xfrm>
        </p:spPr>
        <p:txBody>
          <a:bodyPr anchor="ctr">
            <a:noAutofit/>
          </a:bodyPr>
          <a:lstStyle>
            <a:lvl1pPr marL="0" indent="0" algn="ctr"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39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0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2663026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034066"/>
            <a:ext cx="1638300" cy="161006"/>
          </a:xfr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42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3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2663026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4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034066"/>
            <a:ext cx="1638300" cy="161006"/>
          </a:xfrm>
        </p:spPr>
        <p:txBody>
          <a:bodyPr anchor="ctr">
            <a:noAutofit/>
          </a:bodyPr>
          <a:lstStyle>
            <a:lvl1pPr marL="0" indent="0" algn="ctr"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45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838393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853640"/>
            <a:ext cx="8235950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0" name="Tytuł 3"/>
          <p:cNvSpPr>
            <a:spLocks noGrp="1"/>
          </p:cNvSpPr>
          <p:nvPr>
            <p:ph type="title" hasCustomPrompt="1"/>
          </p:nvPr>
        </p:nvSpPr>
        <p:spPr>
          <a:xfrm>
            <a:off x="457200" y="117756"/>
            <a:ext cx="8229600" cy="684110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1753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7" name="Obraz 6" descr="logo_clien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731" y="95656"/>
            <a:ext cx="1412419" cy="706210"/>
          </a:xfrm>
          <a:prstGeom prst="rect">
            <a:avLst/>
          </a:prstGeom>
        </p:spPr>
      </p:pic>
      <p:sp>
        <p:nvSpPr>
          <p:cNvPr id="8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853640"/>
            <a:ext cx="8235950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0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76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98421"/>
          </a:xfrm>
          <a:prstGeom prst="rect">
            <a:avLst/>
          </a:prstGeom>
        </p:spPr>
      </p:pic>
      <p:sp>
        <p:nvSpPr>
          <p:cNvPr id="4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8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89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2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5647473" y="118512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5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5647472" y="2067776"/>
            <a:ext cx="3046075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5647473" y="290597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11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5647473" y="376322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Prostokąt 37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2283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Cle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8311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676400" y="4774697"/>
            <a:ext cx="5118100" cy="27384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pl-PL" dirty="0" err="1" smtClean="0">
                <a:solidFill>
                  <a:srgbClr val="26437E"/>
                </a:solidFill>
              </a:rPr>
              <a:t>Footer</a:t>
            </a:r>
            <a:endParaRPr lang="pl-PL" dirty="0">
              <a:solidFill>
                <a:srgbClr val="26437E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853640"/>
            <a:ext cx="4085063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638908" y="853641"/>
            <a:ext cx="4054640" cy="391362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5" name="Prostokąt 1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5076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4" name="Prostokąt 13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0459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6" name="Symbol zastępczy tekstu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87148"/>
            <a:ext cx="2378075" cy="1538416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buNone/>
              <a:defRPr sz="1100" b="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19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718751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1" name="Symbol zastępczy tekstu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87843"/>
            <a:ext cx="2378075" cy="339811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buNone/>
              <a:defRPr sz="11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sp>
        <p:nvSpPr>
          <p:cNvPr id="24" name="Symbol zastępczy tekstu 13"/>
          <p:cNvSpPr>
            <a:spLocks noGrp="1"/>
          </p:cNvSpPr>
          <p:nvPr>
            <p:ph type="body" sz="quarter" idx="19" hasCustomPrompt="1"/>
          </p:nvPr>
        </p:nvSpPr>
        <p:spPr>
          <a:xfrm>
            <a:off x="6286512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5" name="Symbol zastępczy tekstu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86512" y="2187148"/>
            <a:ext cx="2378075" cy="1538416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27" name="Symbol zastępczy tekstu 13"/>
          <p:cNvSpPr>
            <a:spLocks noGrp="1"/>
          </p:cNvSpPr>
          <p:nvPr>
            <p:ph type="body" sz="quarter" idx="21" hasCustomPrompt="1"/>
          </p:nvPr>
        </p:nvSpPr>
        <p:spPr>
          <a:xfrm>
            <a:off x="6548063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86512" y="1587843"/>
            <a:ext cx="2378075" cy="339811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sp>
        <p:nvSpPr>
          <p:cNvPr id="38" name="Symbol zastępczy tekstu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75722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9" name="Symbol zastępczy tekstu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75722" y="2187148"/>
            <a:ext cx="2378075" cy="1538416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41" name="Symbol zastępczy tekstu 13"/>
          <p:cNvSpPr>
            <a:spLocks noGrp="1"/>
          </p:cNvSpPr>
          <p:nvPr>
            <p:ph type="body" sz="quarter" idx="25" hasCustomPrompt="1"/>
          </p:nvPr>
        </p:nvSpPr>
        <p:spPr>
          <a:xfrm>
            <a:off x="3637273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2" name="Symbol zastępczy tekstu 13"/>
          <p:cNvSpPr>
            <a:spLocks noGrp="1"/>
          </p:cNvSpPr>
          <p:nvPr>
            <p:ph type="body" sz="quarter" idx="26" hasCustomPrompt="1"/>
          </p:nvPr>
        </p:nvSpPr>
        <p:spPr>
          <a:xfrm>
            <a:off x="3375722" y="1587843"/>
            <a:ext cx="2378075" cy="339811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3736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iektu SmartArt 9"/>
          <p:cNvSpPr>
            <a:spLocks noGrp="1"/>
          </p:cNvSpPr>
          <p:nvPr>
            <p:ph type="dgm" sz="quarter" idx="15" hasCustomPrompt="1"/>
          </p:nvPr>
        </p:nvSpPr>
        <p:spPr>
          <a:xfrm>
            <a:off x="457199" y="853641"/>
            <a:ext cx="8236347" cy="3913622"/>
          </a:xfrm>
        </p:spPr>
        <p:txBody>
          <a:bodyPr lIns="0" rIns="0" anchor="ctr"/>
          <a:lstStyle>
            <a:lvl1pPr algn="ctr">
              <a:buNone/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SmartArt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1" name="Prostokąt 1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4355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wykresu 10"/>
          <p:cNvSpPr>
            <a:spLocks noGrp="1"/>
          </p:cNvSpPr>
          <p:nvPr>
            <p:ph type="chart" sz="quarter" idx="15" hasCustomPrompt="1"/>
          </p:nvPr>
        </p:nvSpPr>
        <p:spPr>
          <a:xfrm>
            <a:off x="457199" y="853641"/>
            <a:ext cx="8236347" cy="3913621"/>
          </a:xfrm>
        </p:spPr>
        <p:txBody>
          <a:bodyPr lIns="0" rIns="0" anchor="ctr"/>
          <a:lstStyle>
            <a:lvl1pPr algn="ctr">
              <a:buNone/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Graph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3942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67945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714348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5505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67945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dirty="0">
                <a:solidFill>
                  <a:srgbClr val="B0BAC1"/>
                </a:solidFill>
              </a:defRPr>
            </a:lvl1pPr>
          </a:lstStyle>
          <a:p>
            <a:pPr marL="0" lvl="0" indent="0" algn="ctr"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714348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6507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19822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822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19822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26756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9DE0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26756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26756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4819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4819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4819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478249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269336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61027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395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32" hasCustomPrompt="1"/>
          </p:nvPr>
        </p:nvSpPr>
        <p:spPr>
          <a:xfrm>
            <a:off x="688395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33" hasCustomPrompt="1"/>
          </p:nvPr>
        </p:nvSpPr>
        <p:spPr>
          <a:xfrm>
            <a:off x="688395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3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687163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Prostokąt 2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290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19822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822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19822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26756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26756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26756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4819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4819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4819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478249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269336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61027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395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32" hasCustomPrompt="1"/>
          </p:nvPr>
        </p:nvSpPr>
        <p:spPr>
          <a:xfrm>
            <a:off x="688395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33" hasCustomPrompt="1"/>
          </p:nvPr>
        </p:nvSpPr>
        <p:spPr>
          <a:xfrm>
            <a:off x="688395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3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687163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Prostokąt 2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74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 userDrawn="1"/>
        </p:nvSpPr>
        <p:spPr>
          <a:xfrm>
            <a:off x="4874781" y="0"/>
            <a:ext cx="426921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34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6000759" y="118512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5" name="Symbol zastępczy tekstu 11"/>
          <p:cNvSpPr>
            <a:spLocks noGrp="1"/>
          </p:cNvSpPr>
          <p:nvPr>
            <p:ph type="body" sz="quarter" idx="41" hasCustomPrompt="1"/>
          </p:nvPr>
        </p:nvSpPr>
        <p:spPr>
          <a:xfrm>
            <a:off x="6000759" y="145695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6000759" y="2067776"/>
            <a:ext cx="2660652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Symbol zastępczy tekstu 11"/>
          <p:cNvSpPr>
            <a:spLocks noGrp="1"/>
          </p:cNvSpPr>
          <p:nvPr>
            <p:ph type="body" sz="quarter" idx="43" hasCustomPrompt="1"/>
          </p:nvPr>
        </p:nvSpPr>
        <p:spPr>
          <a:xfrm>
            <a:off x="6000759" y="233960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0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6000759" y="290597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1" name="Symbol zastępczy tekstu 11"/>
          <p:cNvSpPr>
            <a:spLocks noGrp="1"/>
          </p:cNvSpPr>
          <p:nvPr>
            <p:ph type="body" sz="quarter" idx="45" hasCustomPrompt="1"/>
          </p:nvPr>
        </p:nvSpPr>
        <p:spPr>
          <a:xfrm>
            <a:off x="6000759" y="317780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3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6000759" y="376322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4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6000759" y="403505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58" name="Obraz 5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5289558" y="109001"/>
            <a:ext cx="3397241" cy="692865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6603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20939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20939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5138456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9DE0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8456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8456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51562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208436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9" name="Prostokąt 1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8928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20939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400" b="0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100" b="0" kern="1200" dirty="0" smtClean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20939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5138456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8456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8456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51562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208436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9" name="Prostokąt 1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9322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pa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30105"/>
            <a:ext cx="8780662" cy="4172581"/>
          </a:xfrm>
          <a:prstGeom prst="rect">
            <a:avLst/>
          </a:prstGeom>
        </p:spPr>
      </p:pic>
      <p:sp>
        <p:nvSpPr>
          <p:cNvPr id="4" name="Owal 3"/>
          <p:cNvSpPr/>
          <p:nvPr userDrawn="1"/>
        </p:nvSpPr>
        <p:spPr>
          <a:xfrm>
            <a:off x="1344378" y="1384168"/>
            <a:ext cx="1339416" cy="1339416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4613" y="1606734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4613" y="2068009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29" name="Owal 28"/>
          <p:cNvSpPr/>
          <p:nvPr userDrawn="1"/>
        </p:nvSpPr>
        <p:spPr>
          <a:xfrm>
            <a:off x="6716122" y="1245077"/>
            <a:ext cx="1339416" cy="1339416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0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716357" y="1467643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1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716357" y="1928918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32" name="Owal 31"/>
          <p:cNvSpPr/>
          <p:nvPr userDrawn="1"/>
        </p:nvSpPr>
        <p:spPr>
          <a:xfrm>
            <a:off x="4489528" y="1066800"/>
            <a:ext cx="1339416" cy="1339416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3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4489763" y="1289366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4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4489763" y="1750641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35" name="Owal 34"/>
          <p:cNvSpPr/>
          <p:nvPr userDrawn="1"/>
        </p:nvSpPr>
        <p:spPr>
          <a:xfrm>
            <a:off x="5080000" y="3016396"/>
            <a:ext cx="1339416" cy="1339416"/>
          </a:xfrm>
          <a:prstGeom prst="ellipse">
            <a:avLst/>
          </a:prstGeom>
          <a:solidFill>
            <a:schemeClr val="tx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6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080235" y="3238962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080235" y="3700237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69557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8979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85436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8086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14" name="Obraz 13" descr="mackbook_whi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476" y="1200715"/>
            <a:ext cx="4994298" cy="2978150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28"/>
          </p:nvPr>
        </p:nvSpPr>
        <p:spPr>
          <a:xfrm>
            <a:off x="4608513" y="1401763"/>
            <a:ext cx="3770312" cy="23542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804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lication Featur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mackbook_whi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476" y="1200715"/>
            <a:ext cx="4994298" cy="2978150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28"/>
          </p:nvPr>
        </p:nvSpPr>
        <p:spPr>
          <a:xfrm>
            <a:off x="4608513" y="1401763"/>
            <a:ext cx="3770312" cy="23542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1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85436"/>
            <a:ext cx="2660650" cy="54293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8086"/>
            <a:ext cx="2660650" cy="54293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768840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 userDrawn="1"/>
        </p:nvSpPr>
        <p:spPr>
          <a:xfrm>
            <a:off x="457200" y="11857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6" name="Owal 15"/>
          <p:cNvSpPr/>
          <p:nvPr userDrawn="1"/>
        </p:nvSpPr>
        <p:spPr>
          <a:xfrm>
            <a:off x="457200" y="20683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1" name="Owal 20"/>
          <p:cNvSpPr/>
          <p:nvPr userDrawn="1"/>
        </p:nvSpPr>
        <p:spPr>
          <a:xfrm>
            <a:off x="457200" y="29065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Owal 23"/>
          <p:cNvSpPr/>
          <p:nvPr userDrawn="1"/>
        </p:nvSpPr>
        <p:spPr>
          <a:xfrm>
            <a:off x="457200" y="37638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33" name="Obraz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pic>
        <p:nvPicPr>
          <p:cNvPr id="27" name="Obraz 26" descr="mackbook_whit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867" y="1154554"/>
            <a:ext cx="6141708" cy="3662362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28"/>
          </p:nvPr>
        </p:nvSpPr>
        <p:spPr>
          <a:xfrm>
            <a:off x="5167313" y="1408769"/>
            <a:ext cx="4622800" cy="2878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93006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lication 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 userDrawn="1"/>
        </p:nvSpPr>
        <p:spPr>
          <a:xfrm>
            <a:off x="457200" y="11857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Owal 15"/>
          <p:cNvSpPr/>
          <p:nvPr userDrawn="1"/>
        </p:nvSpPr>
        <p:spPr>
          <a:xfrm>
            <a:off x="457200" y="20683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1" name="Owal 20"/>
          <p:cNvSpPr/>
          <p:nvPr userDrawn="1"/>
        </p:nvSpPr>
        <p:spPr>
          <a:xfrm>
            <a:off x="457200" y="29065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Owal 23"/>
          <p:cNvSpPr/>
          <p:nvPr userDrawn="1"/>
        </p:nvSpPr>
        <p:spPr>
          <a:xfrm>
            <a:off x="457200" y="37638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33" name="Obraz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pic>
        <p:nvPicPr>
          <p:cNvPr id="27" name="Obraz 26" descr="mackbook_whit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867" y="1154554"/>
            <a:ext cx="6141708" cy="3662362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28"/>
          </p:nvPr>
        </p:nvSpPr>
        <p:spPr>
          <a:xfrm>
            <a:off x="5167313" y="1408769"/>
            <a:ext cx="4622800" cy="2878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0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907765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4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8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87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3017024" cy="242374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89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0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9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9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2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5647473" y="118512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3" name="Symbol zastępczy tekstu 11"/>
          <p:cNvSpPr>
            <a:spLocks noGrp="1"/>
          </p:cNvSpPr>
          <p:nvPr>
            <p:ph type="body" sz="quarter" idx="41" hasCustomPrompt="1"/>
          </p:nvPr>
        </p:nvSpPr>
        <p:spPr>
          <a:xfrm>
            <a:off x="5647473" y="1456952"/>
            <a:ext cx="3046074" cy="242374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5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5647472" y="2067776"/>
            <a:ext cx="3046075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6" name="Symbol zastępczy tekstu 11"/>
          <p:cNvSpPr>
            <a:spLocks noGrp="1"/>
          </p:cNvSpPr>
          <p:nvPr>
            <p:ph type="body" sz="quarter" idx="43" hasCustomPrompt="1"/>
          </p:nvPr>
        </p:nvSpPr>
        <p:spPr>
          <a:xfrm>
            <a:off x="5647473" y="233960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5647473" y="290597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9" name="Symbol zastępczy tekstu 11"/>
          <p:cNvSpPr>
            <a:spLocks noGrp="1"/>
          </p:cNvSpPr>
          <p:nvPr>
            <p:ph type="body" sz="quarter" idx="45" hasCustomPrompt="1"/>
          </p:nvPr>
        </p:nvSpPr>
        <p:spPr>
          <a:xfrm>
            <a:off x="5647473" y="317780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11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5647473" y="376322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12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5647473" y="403505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8" name="Prostokąt 37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2140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98421"/>
          </a:xfrm>
          <a:prstGeom prst="rect">
            <a:avLst/>
          </a:prstGeom>
        </p:spPr>
      </p:pic>
      <p:sp>
        <p:nvSpPr>
          <p:cNvPr id="4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8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89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2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5647473" y="118512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5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5647472" y="2067776"/>
            <a:ext cx="3046075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5647473" y="290597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11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5647473" y="376322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Prostokąt 37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2749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 userDrawn="1"/>
        </p:nvSpPr>
        <p:spPr>
          <a:xfrm>
            <a:off x="4874781" y="0"/>
            <a:ext cx="426921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sp>
        <p:nvSpPr>
          <p:cNvPr id="34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6000759" y="118512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5" name="Symbol zastępczy tekstu 11"/>
          <p:cNvSpPr>
            <a:spLocks noGrp="1"/>
          </p:cNvSpPr>
          <p:nvPr>
            <p:ph type="body" sz="quarter" idx="41" hasCustomPrompt="1"/>
          </p:nvPr>
        </p:nvSpPr>
        <p:spPr>
          <a:xfrm>
            <a:off x="6000759" y="145695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6000759" y="2067776"/>
            <a:ext cx="2660652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Symbol zastępczy tekstu 11"/>
          <p:cNvSpPr>
            <a:spLocks noGrp="1"/>
          </p:cNvSpPr>
          <p:nvPr>
            <p:ph type="body" sz="quarter" idx="43" hasCustomPrompt="1"/>
          </p:nvPr>
        </p:nvSpPr>
        <p:spPr>
          <a:xfrm>
            <a:off x="6000759" y="233960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0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6000759" y="290597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1" name="Symbol zastępczy tekstu 11"/>
          <p:cNvSpPr>
            <a:spLocks noGrp="1"/>
          </p:cNvSpPr>
          <p:nvPr>
            <p:ph type="body" sz="quarter" idx="45" hasCustomPrompt="1"/>
          </p:nvPr>
        </p:nvSpPr>
        <p:spPr>
          <a:xfrm>
            <a:off x="6000759" y="317780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3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6000759" y="376322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4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6000759" y="403505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58" name="Obraz 5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5289558" y="109001"/>
            <a:ext cx="3397241" cy="692865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az 3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4" name="Prostokąt 23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690916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</a:t>
            </a:r>
            <a:endParaRPr lang="en-US" dirty="0"/>
          </a:p>
        </p:txBody>
      </p:sp>
      <p:sp>
        <p:nvSpPr>
          <p:cNvPr id="22" name="Symbol zastępczy tekstu 3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224716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23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1581528" y="1224716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5" name="Symbol zastępczy tekstu 38"/>
          <p:cNvSpPr>
            <a:spLocks noGrp="1"/>
          </p:cNvSpPr>
          <p:nvPr>
            <p:ph type="body" sz="quarter" idx="30" hasCustomPrompt="1"/>
          </p:nvPr>
        </p:nvSpPr>
        <p:spPr>
          <a:xfrm>
            <a:off x="1581528" y="1595792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6" name="Symbol zastępczy tekstu 38"/>
          <p:cNvSpPr>
            <a:spLocks noGrp="1"/>
          </p:cNvSpPr>
          <p:nvPr>
            <p:ph type="body" sz="quarter" idx="31" hasCustomPrompt="1"/>
          </p:nvPr>
        </p:nvSpPr>
        <p:spPr>
          <a:xfrm>
            <a:off x="1581528" y="1966868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7" name="Symbol zastępczy tekstu 38"/>
          <p:cNvSpPr>
            <a:spLocks noGrp="1"/>
          </p:cNvSpPr>
          <p:nvPr>
            <p:ph type="body" sz="quarter" idx="32" hasCustomPrompt="1"/>
          </p:nvPr>
        </p:nvSpPr>
        <p:spPr>
          <a:xfrm>
            <a:off x="1581528" y="2337944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8" name="Symbol zastępczy tekstu 38"/>
          <p:cNvSpPr>
            <a:spLocks noGrp="1"/>
          </p:cNvSpPr>
          <p:nvPr>
            <p:ph type="body" sz="quarter" idx="33" hasCustomPrompt="1"/>
          </p:nvPr>
        </p:nvSpPr>
        <p:spPr>
          <a:xfrm>
            <a:off x="1581528" y="2709020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9" name="Symbol zastępczy tekstu 38"/>
          <p:cNvSpPr>
            <a:spLocks noGrp="1"/>
          </p:cNvSpPr>
          <p:nvPr>
            <p:ph type="body" sz="quarter" idx="34" hasCustomPrompt="1"/>
          </p:nvPr>
        </p:nvSpPr>
        <p:spPr>
          <a:xfrm>
            <a:off x="1581528" y="3080096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0" name="Symbol zastępczy tekstu 38"/>
          <p:cNvSpPr>
            <a:spLocks noGrp="1"/>
          </p:cNvSpPr>
          <p:nvPr>
            <p:ph type="body" sz="quarter" idx="35" hasCustomPrompt="1"/>
          </p:nvPr>
        </p:nvSpPr>
        <p:spPr>
          <a:xfrm>
            <a:off x="1581528" y="3451172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2" name="Symbol zastępczy tekstu 38"/>
          <p:cNvSpPr>
            <a:spLocks noGrp="1"/>
          </p:cNvSpPr>
          <p:nvPr>
            <p:ph type="body" sz="quarter" idx="36" hasCustomPrompt="1"/>
          </p:nvPr>
        </p:nvSpPr>
        <p:spPr>
          <a:xfrm>
            <a:off x="1581528" y="3822248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3" name="Symbol zastępczy tekstu 38"/>
          <p:cNvSpPr>
            <a:spLocks noGrp="1"/>
          </p:cNvSpPr>
          <p:nvPr>
            <p:ph type="body" sz="quarter" idx="37" hasCustomPrompt="1"/>
          </p:nvPr>
        </p:nvSpPr>
        <p:spPr>
          <a:xfrm>
            <a:off x="457200" y="1595792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4" name="Symbol zastępczy tekstu 38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963419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5" name="Symbol zastępczy tekstu 38"/>
          <p:cNvSpPr>
            <a:spLocks noGrp="1"/>
          </p:cNvSpPr>
          <p:nvPr>
            <p:ph type="body" sz="quarter" idx="39" hasCustomPrompt="1"/>
          </p:nvPr>
        </p:nvSpPr>
        <p:spPr>
          <a:xfrm>
            <a:off x="457200" y="2334495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6" name="Symbol zastępczy tekstu 38"/>
          <p:cNvSpPr>
            <a:spLocks noGrp="1"/>
          </p:cNvSpPr>
          <p:nvPr>
            <p:ph type="body" sz="quarter" idx="40" hasCustomPrompt="1"/>
          </p:nvPr>
        </p:nvSpPr>
        <p:spPr>
          <a:xfrm>
            <a:off x="457199" y="2711073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7" name="Symbol zastępczy tekstu 38"/>
          <p:cNvSpPr>
            <a:spLocks noGrp="1"/>
          </p:cNvSpPr>
          <p:nvPr>
            <p:ph type="body" sz="quarter" idx="41" hasCustomPrompt="1"/>
          </p:nvPr>
        </p:nvSpPr>
        <p:spPr>
          <a:xfrm>
            <a:off x="457199" y="3075712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8" name="Symbol zastępczy tekstu 38"/>
          <p:cNvSpPr>
            <a:spLocks noGrp="1"/>
          </p:cNvSpPr>
          <p:nvPr>
            <p:ph type="body" sz="quarter" idx="42" hasCustomPrompt="1"/>
          </p:nvPr>
        </p:nvSpPr>
        <p:spPr>
          <a:xfrm>
            <a:off x="457200" y="3451707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9" name="Symbol zastępczy tekstu 38"/>
          <p:cNvSpPr>
            <a:spLocks noGrp="1"/>
          </p:cNvSpPr>
          <p:nvPr>
            <p:ph type="body" sz="quarter" idx="43" hasCustomPrompt="1"/>
          </p:nvPr>
        </p:nvSpPr>
        <p:spPr>
          <a:xfrm>
            <a:off x="457200" y="3816346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7320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 userDrawn="1"/>
        </p:nvSpPr>
        <p:spPr>
          <a:xfrm>
            <a:off x="4874781" y="0"/>
            <a:ext cx="426921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pic>
        <p:nvPicPr>
          <p:cNvPr id="58" name="Obraz 5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5289558" y="109001"/>
            <a:ext cx="3397241" cy="692865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15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6000759" y="1185126"/>
            <a:ext cx="2692788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6000759" y="2067776"/>
            <a:ext cx="268604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6000759" y="2905976"/>
            <a:ext cx="268604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6000759" y="3763226"/>
            <a:ext cx="2692788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446562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 userDrawn="1"/>
        </p:nvSpPr>
        <p:spPr>
          <a:xfrm>
            <a:off x="4874781" y="0"/>
            <a:ext cx="426921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pic>
        <p:nvPicPr>
          <p:cNvPr id="58" name="Obraz 5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5289558" y="109001"/>
            <a:ext cx="3397241" cy="692865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15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6000759" y="1185126"/>
            <a:ext cx="2692788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6000759" y="2067776"/>
            <a:ext cx="268604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6000759" y="2905976"/>
            <a:ext cx="268604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6000759" y="3763226"/>
            <a:ext cx="2692788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205005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155699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76401" y="2015848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1676401" y="308734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8" name="Symbol zastępczy tekstu 11"/>
          <p:cNvSpPr>
            <a:spLocks noGrp="1"/>
          </p:cNvSpPr>
          <p:nvPr>
            <p:ph type="body" sz="quarter" idx="25" hasCustomPrompt="1"/>
          </p:nvPr>
        </p:nvSpPr>
        <p:spPr>
          <a:xfrm>
            <a:off x="1676401" y="353882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463255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9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463255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Symbol zastępczy tekstu 6"/>
          <p:cNvSpPr>
            <a:spLocks noGrp="1"/>
          </p:cNvSpPr>
          <p:nvPr>
            <p:ph type="body" sz="quarter" idx="35" hasCustomPrompt="1"/>
          </p:nvPr>
        </p:nvSpPr>
        <p:spPr>
          <a:xfrm>
            <a:off x="5856584" y="155699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7" name="Symbol zastępczy tekstu 11"/>
          <p:cNvSpPr>
            <a:spLocks noGrp="1"/>
          </p:cNvSpPr>
          <p:nvPr>
            <p:ph type="body" sz="quarter" idx="36" hasCustomPrompt="1"/>
          </p:nvPr>
        </p:nvSpPr>
        <p:spPr>
          <a:xfrm>
            <a:off x="5856584" y="200847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37" hasCustomPrompt="1"/>
          </p:nvPr>
        </p:nvSpPr>
        <p:spPr>
          <a:xfrm>
            <a:off x="5856584" y="308734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9" name="Symbol zastępczy tekstu 11"/>
          <p:cNvSpPr>
            <a:spLocks noGrp="1"/>
          </p:cNvSpPr>
          <p:nvPr>
            <p:ph type="body" sz="quarter" idx="38" hasCustomPrompt="1"/>
          </p:nvPr>
        </p:nvSpPr>
        <p:spPr>
          <a:xfrm>
            <a:off x="5856584" y="353882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39" hasCustomPrompt="1"/>
          </p:nvPr>
        </p:nvSpPr>
        <p:spPr>
          <a:xfrm>
            <a:off x="4643438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40" hasCustomPrompt="1"/>
          </p:nvPr>
        </p:nvSpPr>
        <p:spPr>
          <a:xfrm>
            <a:off x="4643438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1" name="Prostokąt 2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0173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155699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1676401" y="308734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463255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9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463255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Symbol zastępczy tekstu 6"/>
          <p:cNvSpPr>
            <a:spLocks noGrp="1"/>
          </p:cNvSpPr>
          <p:nvPr>
            <p:ph type="body" sz="quarter" idx="35" hasCustomPrompt="1"/>
          </p:nvPr>
        </p:nvSpPr>
        <p:spPr>
          <a:xfrm>
            <a:off x="5856584" y="155699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37" hasCustomPrompt="1"/>
          </p:nvPr>
        </p:nvSpPr>
        <p:spPr>
          <a:xfrm>
            <a:off x="5856584" y="308734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39" hasCustomPrompt="1"/>
          </p:nvPr>
        </p:nvSpPr>
        <p:spPr>
          <a:xfrm>
            <a:off x="4643438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40" hasCustomPrompt="1"/>
          </p:nvPr>
        </p:nvSpPr>
        <p:spPr>
          <a:xfrm>
            <a:off x="4643438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1" name="Prostokąt 2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9240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6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</p:txBody>
      </p:sp>
      <p:pic>
        <p:nvPicPr>
          <p:cNvPr id="13" name="Obraz 12" descr="iPa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627" y="429950"/>
            <a:ext cx="2621423" cy="3705739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32"/>
          </p:nvPr>
        </p:nvSpPr>
        <p:spPr>
          <a:xfrm>
            <a:off x="5805488" y="758825"/>
            <a:ext cx="2305050" cy="3040063"/>
          </a:xfrm>
        </p:spPr>
        <p:txBody>
          <a:bodyPr anchor="ctr"/>
          <a:lstStyle>
            <a:lvl1pPr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4856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5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</p:txBody>
      </p:sp>
      <p:pic>
        <p:nvPicPr>
          <p:cNvPr id="14" name="Obraz 13" descr="iPhon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438" y="435800"/>
            <a:ext cx="1816309" cy="3699889"/>
          </a:xfrm>
          <a:prstGeom prst="rect">
            <a:avLst/>
          </a:prstGeom>
        </p:spPr>
      </p:pic>
      <p:sp>
        <p:nvSpPr>
          <p:cNvPr id="3" name="Symbol zastępczy obrazu 2"/>
          <p:cNvSpPr>
            <a:spLocks noGrp="1"/>
          </p:cNvSpPr>
          <p:nvPr>
            <p:ph type="pic" sz="quarter" idx="32"/>
          </p:nvPr>
        </p:nvSpPr>
        <p:spPr>
          <a:xfrm>
            <a:off x="5843588" y="877888"/>
            <a:ext cx="1582737" cy="2809875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82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0"/>
            <a:endParaRPr lang="pl-PL" dirty="0" smtClean="0"/>
          </a:p>
        </p:txBody>
      </p:sp>
      <p:pic>
        <p:nvPicPr>
          <p:cNvPr id="14" name="Obraz 13" descr="iPa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222" y="435800"/>
            <a:ext cx="2622397" cy="3707116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33"/>
          </p:nvPr>
        </p:nvSpPr>
        <p:spPr>
          <a:xfrm>
            <a:off x="5040313" y="765174"/>
            <a:ext cx="2282825" cy="3060000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pic>
        <p:nvPicPr>
          <p:cNvPr id="15" name="Obraz 14" descr="iPhon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199" y="1861432"/>
            <a:ext cx="1120001" cy="2281484"/>
          </a:xfrm>
          <a:prstGeom prst="rect">
            <a:avLst/>
          </a:prstGeom>
        </p:spPr>
      </p:pic>
      <p:sp>
        <p:nvSpPr>
          <p:cNvPr id="3" name="Symbol zastępczy obrazu 2"/>
          <p:cNvSpPr>
            <a:spLocks noGrp="1"/>
          </p:cNvSpPr>
          <p:nvPr>
            <p:ph type="pic" sz="quarter" idx="32"/>
          </p:nvPr>
        </p:nvSpPr>
        <p:spPr>
          <a:xfrm>
            <a:off x="7463767" y="2141538"/>
            <a:ext cx="972000" cy="1716087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414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641894"/>
            <a:ext cx="8236344" cy="2290004"/>
          </a:xfrm>
        </p:spPr>
        <p:txBody>
          <a:bodyPr anchor="b">
            <a:noAutofit/>
          </a:bodyPr>
          <a:lstStyle>
            <a:lvl1pPr algn="ctr">
              <a:defRPr sz="7400" b="1" cap="all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NAME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931501"/>
            <a:ext cx="8236344" cy="1573885"/>
          </a:xfrm>
        </p:spPr>
        <p:txBody>
          <a:bodyPr>
            <a:normAutofit/>
          </a:bodyPr>
          <a:lstStyle>
            <a:lvl1pPr algn="ctr">
              <a:buNone/>
              <a:defRPr sz="2600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sp>
        <p:nvSpPr>
          <p:cNvPr id="6" name="Prostokąt 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5252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ctrTitle" hasCustomPrompt="1"/>
          </p:nvPr>
        </p:nvSpPr>
        <p:spPr>
          <a:xfrm>
            <a:off x="406400" y="2004595"/>
            <a:ext cx="8287144" cy="52828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  <a:endParaRPr lang="pl-PL" dirty="0"/>
          </a:p>
        </p:txBody>
      </p:sp>
      <p:sp>
        <p:nvSpPr>
          <p:cNvPr id="15" name="Symbol zastępczy tekstu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2997200"/>
            <a:ext cx="4051297" cy="304800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1600" b="1" baseline="0">
                <a:solidFill>
                  <a:srgbClr val="26437E"/>
                </a:solidFill>
              </a:defRPr>
            </a:lvl1pPr>
          </a:lstStyle>
          <a:p>
            <a:pPr lvl="0"/>
            <a:r>
              <a:rPr lang="pl-PL" dirty="0" smtClean="0"/>
              <a:t>INSERT NAME AND SURNAME</a:t>
            </a:r>
            <a:endParaRPr lang="pl-PL" dirty="0"/>
          </a:p>
        </p:txBody>
      </p:sp>
      <p:sp>
        <p:nvSpPr>
          <p:cNvPr id="16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3" y="3308350"/>
            <a:ext cx="4051296" cy="260350"/>
          </a:xfr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baseline="0">
                <a:solidFill>
                  <a:srgbClr val="26437E"/>
                </a:solidFill>
              </a:defRPr>
            </a:lvl1pPr>
            <a:lvl2pPr marL="457200" indent="0">
              <a:buNone/>
              <a:defRPr sz="900" b="0">
                <a:solidFill>
                  <a:srgbClr val="26437E"/>
                </a:solidFill>
              </a:defRPr>
            </a:lvl2pPr>
            <a:lvl3pPr marL="914400" indent="0">
              <a:buNone/>
              <a:defRPr sz="900" b="0">
                <a:solidFill>
                  <a:srgbClr val="26437E"/>
                </a:solidFill>
              </a:defRPr>
            </a:lvl3pPr>
            <a:lvl4pPr marL="1371600" indent="0">
              <a:buNone/>
              <a:defRPr sz="900" b="0">
                <a:solidFill>
                  <a:srgbClr val="26437E"/>
                </a:solidFill>
              </a:defRPr>
            </a:lvl4pPr>
            <a:lvl5pPr marL="1828800" indent="0">
              <a:buNone/>
              <a:defRPr sz="900" b="0">
                <a:solidFill>
                  <a:srgbClr val="26437E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 smtClean="0"/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5833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6400" y="2004595"/>
            <a:ext cx="8287144" cy="52828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400" b="1" baseline="0">
                <a:solidFill>
                  <a:schemeClr val="accent1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2997200"/>
            <a:ext cx="4051297" cy="304800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1600" b="1" baseline="0">
                <a:solidFill>
                  <a:srgbClr val="26437E"/>
                </a:solidFill>
              </a:defRPr>
            </a:lvl1pPr>
          </a:lstStyle>
          <a:p>
            <a:pPr lvl="0"/>
            <a:r>
              <a:rPr lang="pl-PL" dirty="0" smtClean="0"/>
              <a:t>INSERT NAME AND SURNAME</a:t>
            </a:r>
            <a:endParaRPr lang="pl-PL" dirty="0"/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3" y="3308350"/>
            <a:ext cx="4051296" cy="260350"/>
          </a:xfr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baseline="0">
                <a:solidFill>
                  <a:srgbClr val="26437E"/>
                </a:solidFill>
              </a:defRPr>
            </a:lvl1pPr>
            <a:lvl2pPr marL="457200" indent="0">
              <a:buNone/>
              <a:defRPr sz="900" b="0">
                <a:solidFill>
                  <a:srgbClr val="26437E"/>
                </a:solidFill>
              </a:defRPr>
            </a:lvl2pPr>
            <a:lvl3pPr marL="914400" indent="0">
              <a:buNone/>
              <a:defRPr sz="900" b="0">
                <a:solidFill>
                  <a:srgbClr val="26437E"/>
                </a:solidFill>
              </a:defRPr>
            </a:lvl3pPr>
            <a:lvl4pPr marL="1371600" indent="0">
              <a:buNone/>
              <a:defRPr sz="900" b="0">
                <a:solidFill>
                  <a:srgbClr val="26437E"/>
                </a:solidFill>
              </a:defRPr>
            </a:lvl4pPr>
            <a:lvl5pPr marL="1828800" indent="0">
              <a:buNone/>
              <a:defRPr sz="900" b="0">
                <a:solidFill>
                  <a:srgbClr val="26437E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 smtClean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4484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338400"/>
            <a:ext cx="3784600" cy="7032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b="1" baseline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30143"/>
            <a:ext cx="2311400" cy="1898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tx2">
                    <a:alpha val="4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7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555643"/>
            <a:ext cx="2311400" cy="450850"/>
          </a:xfrm>
        </p:spPr>
        <p:txBody>
          <a:bodyPr/>
          <a:lstStyle>
            <a:lvl1pPr marL="0" indent="0" algn="ctr">
              <a:buNone/>
              <a:defRPr b="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60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155699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76401" y="2015848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1676401" y="308734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8" name="Symbol zastępczy tekstu 11"/>
          <p:cNvSpPr>
            <a:spLocks noGrp="1"/>
          </p:cNvSpPr>
          <p:nvPr>
            <p:ph type="body" sz="quarter" idx="25" hasCustomPrompt="1"/>
          </p:nvPr>
        </p:nvSpPr>
        <p:spPr>
          <a:xfrm>
            <a:off x="1676401" y="353882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463255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9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463255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Symbol zastępczy tekstu 6"/>
          <p:cNvSpPr>
            <a:spLocks noGrp="1"/>
          </p:cNvSpPr>
          <p:nvPr>
            <p:ph type="body" sz="quarter" idx="35" hasCustomPrompt="1"/>
          </p:nvPr>
        </p:nvSpPr>
        <p:spPr>
          <a:xfrm>
            <a:off x="5856584" y="155699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7" name="Symbol zastępczy tekstu 11"/>
          <p:cNvSpPr>
            <a:spLocks noGrp="1"/>
          </p:cNvSpPr>
          <p:nvPr>
            <p:ph type="body" sz="quarter" idx="36" hasCustomPrompt="1"/>
          </p:nvPr>
        </p:nvSpPr>
        <p:spPr>
          <a:xfrm>
            <a:off x="5856584" y="200847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37" hasCustomPrompt="1"/>
          </p:nvPr>
        </p:nvSpPr>
        <p:spPr>
          <a:xfrm>
            <a:off x="5856584" y="308734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9" name="Symbol zastępczy tekstu 11"/>
          <p:cNvSpPr>
            <a:spLocks noGrp="1"/>
          </p:cNvSpPr>
          <p:nvPr>
            <p:ph type="body" sz="quarter" idx="38" hasCustomPrompt="1"/>
          </p:nvPr>
        </p:nvSpPr>
        <p:spPr>
          <a:xfrm>
            <a:off x="5856584" y="353882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39" hasCustomPrompt="1"/>
          </p:nvPr>
        </p:nvSpPr>
        <p:spPr>
          <a:xfrm>
            <a:off x="4643438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40" hasCustomPrompt="1"/>
          </p:nvPr>
        </p:nvSpPr>
        <p:spPr>
          <a:xfrm>
            <a:off x="4643438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21" name="Prostokąt 2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2428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2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5359400" y="338400"/>
            <a:ext cx="3784600" cy="703223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0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6108701" y="1492368"/>
            <a:ext cx="2311400" cy="1898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7</a:t>
            </a:r>
            <a:endParaRPr lang="pl-PL" dirty="0"/>
          </a:p>
        </p:txBody>
      </p:sp>
      <p:sp>
        <p:nvSpPr>
          <p:cNvPr id="11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6108701" y="2317868"/>
            <a:ext cx="2311400" cy="450850"/>
          </a:xfrm>
        </p:spPr>
        <p:txBody>
          <a:bodyPr/>
          <a:lstStyle>
            <a:lvl1pPr marL="0" indent="0" algn="ctr">
              <a:buNone/>
              <a:defRPr b="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sp>
        <p:nvSpPr>
          <p:cNvPr id="16" name="Prostokąt 1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3907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3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6997" y="2650036"/>
            <a:ext cx="3535356" cy="703223"/>
          </a:xfrm>
          <a:solidFill>
            <a:srgbClr val="26437E">
              <a:alpha val="50196"/>
            </a:srgb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97" y="737238"/>
            <a:ext cx="3535356" cy="1898650"/>
          </a:xfrm>
          <a:solidFill>
            <a:srgbClr val="26437E">
              <a:alpha val="50196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394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4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6997" y="2650036"/>
            <a:ext cx="3535356" cy="703223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97" y="737238"/>
            <a:ext cx="3535356" cy="189865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0143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536200" y="2650036"/>
            <a:ext cx="3535356" cy="703223"/>
          </a:xfrm>
          <a:solidFill>
            <a:srgbClr val="FFFFFF">
              <a:alpha val="50196"/>
            </a:srgb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536200" y="737238"/>
            <a:ext cx="3535356" cy="1898650"/>
          </a:xfrm>
          <a:solidFill>
            <a:srgbClr val="FFFFFF">
              <a:alpha val="50196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875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3656012" y="0"/>
            <a:ext cx="3659981" cy="17113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656013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0" name="Symbol zastępczy obrazu 7"/>
          <p:cNvSpPr>
            <a:spLocks noGrp="1"/>
          </p:cNvSpPr>
          <p:nvPr>
            <p:ph type="pic" sz="quarter" idx="12" hasCustomPrompt="1"/>
          </p:nvPr>
        </p:nvSpPr>
        <p:spPr>
          <a:xfrm>
            <a:off x="3656013" y="1711325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1" name="Symbol zastępczy obrazu 7"/>
          <p:cNvSpPr>
            <a:spLocks noGrp="1"/>
          </p:cNvSpPr>
          <p:nvPr>
            <p:ph type="pic" sz="quarter" idx="13" hasCustomPrompt="1"/>
          </p:nvPr>
        </p:nvSpPr>
        <p:spPr>
          <a:xfrm>
            <a:off x="5484020" y="1711325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2" name="Symbol zastępczy obrazu 7"/>
          <p:cNvSpPr>
            <a:spLocks noGrp="1"/>
          </p:cNvSpPr>
          <p:nvPr>
            <p:ph type="pic" sz="quarter" idx="14" hasCustomPrompt="1"/>
          </p:nvPr>
        </p:nvSpPr>
        <p:spPr>
          <a:xfrm>
            <a:off x="1828006" y="3422650"/>
            <a:ext cx="3656014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0" y="1711325"/>
            <a:ext cx="1828006" cy="343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Prostokąt 13"/>
          <p:cNvSpPr/>
          <p:nvPr userDrawn="1"/>
        </p:nvSpPr>
        <p:spPr>
          <a:xfrm>
            <a:off x="7315994" y="3422650"/>
            <a:ext cx="1828006" cy="1720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8" name="Symbol zastępczy tekstu 15"/>
          <p:cNvSpPr>
            <a:spLocks noGrp="1"/>
          </p:cNvSpPr>
          <p:nvPr>
            <p:ph type="body" sz="quarter" idx="17" hasCustomPrompt="1"/>
          </p:nvPr>
        </p:nvSpPr>
        <p:spPr>
          <a:xfrm>
            <a:off x="3715545" y="208365"/>
            <a:ext cx="2490419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2" name="Symbol zastępczy obrazu 7"/>
          <p:cNvSpPr>
            <a:spLocks noGrp="1"/>
          </p:cNvSpPr>
          <p:nvPr>
            <p:ph type="pic" sz="quarter" idx="18" hasCustomPrompt="1"/>
          </p:nvPr>
        </p:nvSpPr>
        <p:spPr>
          <a:xfrm>
            <a:off x="5484020" y="3422650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9" name="Symbol zastępczy tekstu 15"/>
          <p:cNvSpPr>
            <a:spLocks noGrp="1"/>
          </p:cNvSpPr>
          <p:nvPr>
            <p:ph type="body" sz="quarter" idx="20" hasCustomPrompt="1"/>
          </p:nvPr>
        </p:nvSpPr>
        <p:spPr>
          <a:xfrm>
            <a:off x="3715545" y="553318"/>
            <a:ext cx="2490419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Symbol zastępczy tekstu 15"/>
          <p:cNvSpPr>
            <a:spLocks noGrp="1"/>
          </p:cNvSpPr>
          <p:nvPr>
            <p:ph type="body" sz="quarter" idx="21" hasCustomPrompt="1"/>
          </p:nvPr>
        </p:nvSpPr>
        <p:spPr>
          <a:xfrm>
            <a:off x="59534" y="1919690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5" name="Symbol zastępczy tekstu 15"/>
          <p:cNvSpPr>
            <a:spLocks noGrp="1"/>
          </p:cNvSpPr>
          <p:nvPr>
            <p:ph type="body" sz="quarter" idx="22" hasCustomPrompt="1"/>
          </p:nvPr>
        </p:nvSpPr>
        <p:spPr>
          <a:xfrm>
            <a:off x="59534" y="2264643"/>
            <a:ext cx="1617876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8" name="Symbol zastępczy tekstu 15"/>
          <p:cNvSpPr>
            <a:spLocks noGrp="1"/>
          </p:cNvSpPr>
          <p:nvPr>
            <p:ph type="body" sz="quarter" idx="23" hasCustomPrompt="1"/>
          </p:nvPr>
        </p:nvSpPr>
        <p:spPr>
          <a:xfrm>
            <a:off x="7375528" y="3631015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9" name="Symbol zastępczy tekstu 15"/>
          <p:cNvSpPr>
            <a:spLocks noGrp="1"/>
          </p:cNvSpPr>
          <p:nvPr>
            <p:ph type="body" sz="quarter" idx="24" hasCustomPrompt="1"/>
          </p:nvPr>
        </p:nvSpPr>
        <p:spPr>
          <a:xfrm>
            <a:off x="7375528" y="3975968"/>
            <a:ext cx="1617876" cy="70503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Prostokąt 31"/>
          <p:cNvSpPr/>
          <p:nvPr userDrawn="1"/>
        </p:nvSpPr>
        <p:spPr>
          <a:xfrm>
            <a:off x="7315994" y="-18"/>
            <a:ext cx="1828006" cy="34226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3" name="Symbol zastępczy tekstu 15"/>
          <p:cNvSpPr>
            <a:spLocks noGrp="1"/>
          </p:cNvSpPr>
          <p:nvPr>
            <p:ph type="body" sz="quarter" idx="25" hasCustomPrompt="1"/>
          </p:nvPr>
        </p:nvSpPr>
        <p:spPr>
          <a:xfrm>
            <a:off x="7375528" y="208347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34" name="Symbol zastępczy tekstu 15"/>
          <p:cNvSpPr>
            <a:spLocks noGrp="1"/>
          </p:cNvSpPr>
          <p:nvPr>
            <p:ph type="body" sz="quarter" idx="26" hasCustomPrompt="1"/>
          </p:nvPr>
        </p:nvSpPr>
        <p:spPr>
          <a:xfrm>
            <a:off x="7375528" y="553300"/>
            <a:ext cx="1617876" cy="72443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2" name="Prostokąt 41"/>
          <p:cNvSpPr/>
          <p:nvPr userDrawn="1"/>
        </p:nvSpPr>
        <p:spPr>
          <a:xfrm>
            <a:off x="1828007" y="1711325"/>
            <a:ext cx="1828006" cy="17208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3" name="Symbol zastępczy tekstu 15"/>
          <p:cNvSpPr>
            <a:spLocks noGrp="1"/>
          </p:cNvSpPr>
          <p:nvPr>
            <p:ph type="body" sz="quarter" idx="27" hasCustomPrompt="1"/>
          </p:nvPr>
        </p:nvSpPr>
        <p:spPr>
          <a:xfrm>
            <a:off x="1887541" y="1919690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44" name="Symbol zastępczy tekstu 15"/>
          <p:cNvSpPr>
            <a:spLocks noGrp="1"/>
          </p:cNvSpPr>
          <p:nvPr>
            <p:ph type="body" sz="quarter" idx="28" hasCustomPrompt="1"/>
          </p:nvPr>
        </p:nvSpPr>
        <p:spPr>
          <a:xfrm>
            <a:off x="1887541" y="2264643"/>
            <a:ext cx="1617876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198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1047625" y="0"/>
            <a:ext cx="3140188" cy="5143500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1205071" y="2217496"/>
            <a:ext cx="2825296" cy="930713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8" name="Tytuł 2"/>
          <p:cNvSpPr>
            <a:spLocks noGrp="1"/>
          </p:cNvSpPr>
          <p:nvPr>
            <p:ph type="title" hasCustomPrompt="1"/>
          </p:nvPr>
        </p:nvSpPr>
        <p:spPr>
          <a:xfrm>
            <a:off x="1205071" y="1020282"/>
            <a:ext cx="2825296" cy="1197213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2562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3140188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4" name="PoleTekstowe 3"/>
          <p:cNvSpPr txBox="1"/>
          <p:nvPr userDrawn="1"/>
        </p:nvSpPr>
        <p:spPr>
          <a:xfrm>
            <a:off x="596102" y="-1005939"/>
            <a:ext cx="1155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6600" dirty="0" smtClean="0">
                <a:solidFill>
                  <a:prstClr val="white"/>
                </a:solidFill>
              </a:rPr>
              <a:t>„</a:t>
            </a: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89899"/>
            <a:ext cx="2112496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author</a:t>
            </a:r>
            <a:r>
              <a:rPr lang="pl-PL" dirty="0" smtClean="0"/>
              <a:t> of </a:t>
            </a:r>
            <a:r>
              <a:rPr lang="pl-PL" dirty="0" err="1" smtClean="0"/>
              <a:t>quote</a:t>
            </a:r>
            <a:endParaRPr lang="pl-PL" dirty="0"/>
          </a:p>
        </p:txBody>
      </p:sp>
      <p:sp>
        <p:nvSpPr>
          <p:cNvPr id="11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70914"/>
            <a:ext cx="2112496" cy="14504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</a:p>
          <a:p>
            <a:pPr lvl="0"/>
            <a:r>
              <a:rPr lang="pl-PL" dirty="0" err="1" smtClean="0"/>
              <a:t>quote</a:t>
            </a:r>
            <a:r>
              <a:rPr lang="pl-PL" dirty="0" smtClean="0"/>
              <a:t> </a:t>
            </a:r>
          </a:p>
          <a:p>
            <a:pPr lvl="0"/>
            <a:r>
              <a:rPr lang="pl-PL" dirty="0" err="1" smtClean="0"/>
              <a:t>here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1460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70914"/>
            <a:ext cx="2112496" cy="14504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</a:p>
          <a:p>
            <a:pPr lvl="0"/>
            <a:r>
              <a:rPr lang="pl-PL" dirty="0" err="1" smtClean="0"/>
              <a:t>quote</a:t>
            </a:r>
            <a:r>
              <a:rPr lang="pl-PL" dirty="0" smtClean="0"/>
              <a:t> </a:t>
            </a:r>
          </a:p>
          <a:p>
            <a:pPr lvl="0"/>
            <a:r>
              <a:rPr lang="pl-PL" dirty="0" err="1" smtClean="0"/>
              <a:t>here</a:t>
            </a:r>
            <a:endParaRPr lang="pl-PL" dirty="0"/>
          </a:p>
        </p:txBody>
      </p:sp>
      <p:sp>
        <p:nvSpPr>
          <p:cNvPr id="4" name="PoleTekstowe 3"/>
          <p:cNvSpPr txBox="1"/>
          <p:nvPr userDrawn="1"/>
        </p:nvSpPr>
        <p:spPr>
          <a:xfrm>
            <a:off x="596102" y="-1005939"/>
            <a:ext cx="1155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6600" dirty="0" smtClean="0">
                <a:solidFill>
                  <a:prstClr val="white"/>
                </a:solidFill>
              </a:rPr>
              <a:t>„</a:t>
            </a: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89899"/>
            <a:ext cx="2112496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author</a:t>
            </a:r>
            <a:r>
              <a:rPr lang="pl-PL" dirty="0" smtClean="0"/>
              <a:t> of </a:t>
            </a:r>
            <a:r>
              <a:rPr lang="pl-PL" dirty="0" err="1" smtClean="0"/>
              <a:t>quote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7769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393700" y="4438649"/>
            <a:ext cx="4779963" cy="522587"/>
          </a:xfrm>
          <a:solidFill>
            <a:schemeClr val="tx1">
              <a:alpha val="95000"/>
            </a:schemeClr>
          </a:solidFill>
        </p:spPr>
        <p:txBody>
          <a:bodyPr anchor="ctr">
            <a:normAutofit/>
          </a:bodyPr>
          <a:lstStyle>
            <a:lvl1pPr algn="l">
              <a:defRPr sz="1800" b="0" baseline="0">
                <a:solidFill>
                  <a:schemeClr val="accent3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SECTION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6122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>
            <a:off x="0" y="4261651"/>
            <a:ext cx="9144000" cy="88184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2" name="Prostokąt 11"/>
          <p:cNvSpPr/>
          <p:nvPr userDrawn="1"/>
        </p:nvSpPr>
        <p:spPr>
          <a:xfrm flipV="1">
            <a:off x="0" y="4215930"/>
            <a:ext cx="9144000" cy="4572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393700" y="4438649"/>
            <a:ext cx="4779963" cy="522588"/>
          </a:xfrm>
        </p:spPr>
        <p:txBody>
          <a:bodyPr anchor="ctr"/>
          <a:lstStyle>
            <a:lvl1pPr algn="l"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SECTION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85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155699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1676401" y="308734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463255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9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463255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Symbol zastępczy tekstu 6"/>
          <p:cNvSpPr>
            <a:spLocks noGrp="1"/>
          </p:cNvSpPr>
          <p:nvPr>
            <p:ph type="body" sz="quarter" idx="35" hasCustomPrompt="1"/>
          </p:nvPr>
        </p:nvSpPr>
        <p:spPr>
          <a:xfrm>
            <a:off x="5856584" y="155699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37" hasCustomPrompt="1"/>
          </p:nvPr>
        </p:nvSpPr>
        <p:spPr>
          <a:xfrm>
            <a:off x="5856584" y="308734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39" hasCustomPrompt="1"/>
          </p:nvPr>
        </p:nvSpPr>
        <p:spPr>
          <a:xfrm>
            <a:off x="4643438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40" hasCustomPrompt="1"/>
          </p:nvPr>
        </p:nvSpPr>
        <p:spPr>
          <a:xfrm>
            <a:off x="4643438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21" name="Prostokąt 2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651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1600200"/>
            <a:ext cx="8236344" cy="773466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10975"/>
            <a:ext cx="2870200" cy="1211875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68"/>
              </a:spcBef>
              <a:buNone/>
              <a:defRPr sz="1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COMARCH</a:t>
            </a:r>
          </a:p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</a:t>
            </a:r>
            <a:r>
              <a:rPr lang="pl-PL" dirty="0" err="1" smtClean="0"/>
              <a:t>info@comarch.pl</a:t>
            </a:r>
            <a:r>
              <a:rPr lang="pl-PL" dirty="0" smtClean="0"/>
              <a:t>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4524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1600200"/>
            <a:ext cx="8236347" cy="773466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INSERT 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10975"/>
            <a:ext cx="2870200" cy="1211875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168"/>
              </a:spcBef>
              <a:buNone/>
              <a:defRPr sz="1000" b="0" baseline="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COMARCH</a:t>
            </a:r>
          </a:p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</a:t>
            </a:r>
            <a:r>
              <a:rPr lang="pl-PL" dirty="0" err="1" smtClean="0"/>
              <a:t>info@comarch.pl</a:t>
            </a:r>
            <a:r>
              <a:rPr lang="pl-PL" dirty="0" smtClean="0"/>
              <a:t>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9833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2152650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99101"/>
            <a:ext cx="1587500" cy="97595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7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info@comarch.pl </a:t>
            </a:r>
          </a:p>
          <a:p>
            <a:r>
              <a:rPr lang="pl-PL" dirty="0" smtClean="0"/>
              <a:t>www.comarch.com 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31426"/>
            <a:ext cx="800100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469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2152650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31426"/>
            <a:ext cx="800100" cy="122537"/>
          </a:xfrm>
          <a:prstGeom prst="rect">
            <a:avLst/>
          </a:prstGeom>
        </p:spPr>
      </p:pic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99101"/>
            <a:ext cx="1587500" cy="97595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7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info@comarch.pl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8257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Thank you and soci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2066925" y="1335547"/>
            <a:ext cx="5010150" cy="77346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0" hasCustomPrompt="1"/>
          </p:nvPr>
        </p:nvSpPr>
        <p:spPr>
          <a:xfrm>
            <a:off x="2066925" y="2108660"/>
            <a:ext cx="5010150" cy="509166"/>
          </a:xfr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INSERT SUBTITLE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23" name="Prostokąt 22"/>
          <p:cNvSpPr/>
          <p:nvPr userDrawn="1"/>
        </p:nvSpPr>
        <p:spPr>
          <a:xfrm>
            <a:off x="0" y="3893770"/>
            <a:ext cx="9144000" cy="1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5130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facebook.com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25" name="Picture 6" descr="C:\Users\Dominik\Downloads\Social_Icons\faceboo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58" y="4329978"/>
            <a:ext cx="327172" cy="327172"/>
          </a:xfrm>
          <a:prstGeom prst="rect">
            <a:avLst/>
          </a:prstGeom>
          <a:noFill/>
        </p:spPr>
      </p:pic>
      <p:sp>
        <p:nvSpPr>
          <p:cNvPr id="26" name="Symbol zastępczy tekstu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98148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twitter.com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28" name="Picture 4" descr="C:\Users\Dominik\Downloads\Social_Icons\twitter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976" y="4329978"/>
            <a:ext cx="327172" cy="327172"/>
          </a:xfrm>
          <a:prstGeom prst="rect">
            <a:avLst/>
          </a:prstGeom>
          <a:noFill/>
        </p:spPr>
      </p:pic>
      <p:sp>
        <p:nvSpPr>
          <p:cNvPr id="29" name="Symbol zastępczy tekstu 12"/>
          <p:cNvSpPr>
            <a:spLocks noGrp="1"/>
          </p:cNvSpPr>
          <p:nvPr>
            <p:ph type="body" sz="quarter" idx="13" hasCustomPrompt="1"/>
          </p:nvPr>
        </p:nvSpPr>
        <p:spPr>
          <a:xfrm>
            <a:off x="7043863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youtube.com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33" name="Picture 5" descr="C:\Users\Dominik\Downloads\Social_Icons\youtube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691" y="4329978"/>
            <a:ext cx="327172" cy="327172"/>
          </a:xfrm>
          <a:prstGeom prst="rect">
            <a:avLst/>
          </a:prstGeom>
          <a:noFill/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 flipV="1">
            <a:off x="0" y="384805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979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2535161"/>
            <a:ext cx="9144000" cy="260833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2535161"/>
            <a:ext cx="8229599" cy="1026962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INSTERT TITLE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OF THE PRESENTATION</a:t>
            </a:r>
            <a:endParaRPr lang="pl-PL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199" y="3562123"/>
            <a:ext cx="8229599" cy="54969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SUBTITLE OF THE PRESENTATION</a:t>
            </a:r>
            <a:endParaRPr lang="pl-PL" dirty="0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19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pl-PL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BB02E-943C-4C46-9B21-33621668B686}" type="datetimeFigureOut">
              <a:rPr>
                <a:solidFill>
                  <a:prstClr val="white"/>
                </a:solidFill>
              </a:rPr>
              <a:pPr/>
              <a:t>2016-02-20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6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1816"/>
            <a:ext cx="4000500" cy="295466"/>
          </a:xfrm>
          <a:noFill/>
        </p:spPr>
        <p:txBody>
          <a:bodyPr wrap="square" lIns="0" rIns="0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7282"/>
            <a:ext cx="4000500" cy="295466"/>
          </a:xfrm>
          <a:noFill/>
        </p:spPr>
        <p:txBody>
          <a:bodyPr wrap="square" lIns="0" rIns="0" rtlCol="0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0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490247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itle slide to print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2535161"/>
            <a:ext cx="9144000" cy="260833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199" y="3562123"/>
            <a:ext cx="8229599" cy="54969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SUBTITLE OF THE PRESENTATION</a:t>
            </a:r>
            <a:endParaRPr lang="pl-PL" dirty="0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19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pl-PL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BB02E-943C-4C46-9B21-33621668B686}" type="datetimeFigureOut">
              <a:rPr lang="en-GB">
                <a:solidFill>
                  <a:srgbClr val="26437E"/>
                </a:solidFill>
              </a:rPr>
              <a:pPr/>
              <a:t>20/02/2016</a:t>
            </a:fld>
            <a:endParaRPr lang="en-GB" dirty="0">
              <a:solidFill>
                <a:srgbClr val="26437E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6"/>
          </a:xfrm>
          <a:prstGeom prst="rect">
            <a:avLst/>
          </a:prstGeom>
        </p:spPr>
      </p:pic>
      <p:sp>
        <p:nvSpPr>
          <p:cNvPr id="16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1816"/>
            <a:ext cx="4000500" cy="295466"/>
          </a:xfrm>
          <a:noFill/>
        </p:spPr>
        <p:txBody>
          <a:bodyPr wrap="square" lIns="0" rIns="0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7282"/>
            <a:ext cx="4000500" cy="295466"/>
          </a:xfrm>
          <a:noFill/>
        </p:spPr>
        <p:txBody>
          <a:bodyPr wrap="square" lIns="0" rIns="0" rtlCol="0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57134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1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4" name="Prostokąt 23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1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690916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</a:t>
            </a:r>
            <a:endParaRPr lang="en-US" dirty="0"/>
          </a:p>
        </p:txBody>
      </p:sp>
      <p:sp>
        <p:nvSpPr>
          <p:cNvPr id="22" name="Symbol zastępczy tekstu 3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224716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23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1581528" y="1224716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5" name="Symbol zastępczy tekstu 38"/>
          <p:cNvSpPr>
            <a:spLocks noGrp="1"/>
          </p:cNvSpPr>
          <p:nvPr>
            <p:ph type="body" sz="quarter" idx="30" hasCustomPrompt="1"/>
          </p:nvPr>
        </p:nvSpPr>
        <p:spPr>
          <a:xfrm>
            <a:off x="1581528" y="1595792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6" name="Symbol zastępczy tekstu 38"/>
          <p:cNvSpPr>
            <a:spLocks noGrp="1"/>
          </p:cNvSpPr>
          <p:nvPr>
            <p:ph type="body" sz="quarter" idx="31" hasCustomPrompt="1"/>
          </p:nvPr>
        </p:nvSpPr>
        <p:spPr>
          <a:xfrm>
            <a:off x="1581528" y="1966868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7" name="Symbol zastępczy tekstu 38"/>
          <p:cNvSpPr>
            <a:spLocks noGrp="1"/>
          </p:cNvSpPr>
          <p:nvPr>
            <p:ph type="body" sz="quarter" idx="32" hasCustomPrompt="1"/>
          </p:nvPr>
        </p:nvSpPr>
        <p:spPr>
          <a:xfrm>
            <a:off x="1581528" y="2337944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8" name="Symbol zastępczy tekstu 38"/>
          <p:cNvSpPr>
            <a:spLocks noGrp="1"/>
          </p:cNvSpPr>
          <p:nvPr>
            <p:ph type="body" sz="quarter" idx="33" hasCustomPrompt="1"/>
          </p:nvPr>
        </p:nvSpPr>
        <p:spPr>
          <a:xfrm>
            <a:off x="1581528" y="2709020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9" name="Symbol zastępczy tekstu 38"/>
          <p:cNvSpPr>
            <a:spLocks noGrp="1"/>
          </p:cNvSpPr>
          <p:nvPr>
            <p:ph type="body" sz="quarter" idx="34" hasCustomPrompt="1"/>
          </p:nvPr>
        </p:nvSpPr>
        <p:spPr>
          <a:xfrm>
            <a:off x="1581528" y="3080096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0" name="Symbol zastępczy tekstu 38"/>
          <p:cNvSpPr>
            <a:spLocks noGrp="1"/>
          </p:cNvSpPr>
          <p:nvPr>
            <p:ph type="body" sz="quarter" idx="35" hasCustomPrompt="1"/>
          </p:nvPr>
        </p:nvSpPr>
        <p:spPr>
          <a:xfrm>
            <a:off x="1581528" y="3451172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2" name="Symbol zastępczy tekstu 38"/>
          <p:cNvSpPr>
            <a:spLocks noGrp="1"/>
          </p:cNvSpPr>
          <p:nvPr>
            <p:ph type="body" sz="quarter" idx="36" hasCustomPrompt="1"/>
          </p:nvPr>
        </p:nvSpPr>
        <p:spPr>
          <a:xfrm>
            <a:off x="1581528" y="3822248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3" name="Symbol zastępczy tekstu 38"/>
          <p:cNvSpPr>
            <a:spLocks noGrp="1"/>
          </p:cNvSpPr>
          <p:nvPr>
            <p:ph type="body" sz="quarter" idx="37" hasCustomPrompt="1"/>
          </p:nvPr>
        </p:nvSpPr>
        <p:spPr>
          <a:xfrm>
            <a:off x="457200" y="1595792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4" name="Symbol zastępczy tekstu 38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963419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5" name="Symbol zastępczy tekstu 38"/>
          <p:cNvSpPr>
            <a:spLocks noGrp="1"/>
          </p:cNvSpPr>
          <p:nvPr>
            <p:ph type="body" sz="quarter" idx="39" hasCustomPrompt="1"/>
          </p:nvPr>
        </p:nvSpPr>
        <p:spPr>
          <a:xfrm>
            <a:off x="457200" y="2334495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6" name="Symbol zastępczy tekstu 38"/>
          <p:cNvSpPr>
            <a:spLocks noGrp="1"/>
          </p:cNvSpPr>
          <p:nvPr>
            <p:ph type="body" sz="quarter" idx="40" hasCustomPrompt="1"/>
          </p:nvPr>
        </p:nvSpPr>
        <p:spPr>
          <a:xfrm>
            <a:off x="457199" y="2711073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7" name="Symbol zastępczy tekstu 38"/>
          <p:cNvSpPr>
            <a:spLocks noGrp="1"/>
          </p:cNvSpPr>
          <p:nvPr>
            <p:ph type="body" sz="quarter" idx="41" hasCustomPrompt="1"/>
          </p:nvPr>
        </p:nvSpPr>
        <p:spPr>
          <a:xfrm>
            <a:off x="457199" y="3075712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8" name="Symbol zastępczy tekstu 38"/>
          <p:cNvSpPr>
            <a:spLocks noGrp="1"/>
          </p:cNvSpPr>
          <p:nvPr>
            <p:ph type="body" sz="quarter" idx="42" hasCustomPrompt="1"/>
          </p:nvPr>
        </p:nvSpPr>
        <p:spPr>
          <a:xfrm>
            <a:off x="457200" y="3451707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9" name="Symbol zastępczy tekstu 38"/>
          <p:cNvSpPr>
            <a:spLocks noGrp="1"/>
          </p:cNvSpPr>
          <p:nvPr>
            <p:ph type="body" sz="quarter" idx="43" hasCustomPrompt="1"/>
          </p:nvPr>
        </p:nvSpPr>
        <p:spPr>
          <a:xfrm>
            <a:off x="457200" y="3816346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9553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2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477509" y="1157643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475589" y="186844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1" name="Symbol zastępczy tekstu 38"/>
          <p:cNvSpPr>
            <a:spLocks noGrp="1"/>
          </p:cNvSpPr>
          <p:nvPr>
            <p:ph type="body" sz="quarter" idx="17" hasCustomPrompt="1"/>
          </p:nvPr>
        </p:nvSpPr>
        <p:spPr>
          <a:xfrm>
            <a:off x="477509" y="2613000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4" name="Symbol zastępczy tekstu 38"/>
          <p:cNvSpPr>
            <a:spLocks noGrp="1"/>
          </p:cNvSpPr>
          <p:nvPr>
            <p:ph type="body" sz="quarter" idx="20" hasCustomPrompt="1"/>
          </p:nvPr>
        </p:nvSpPr>
        <p:spPr>
          <a:xfrm>
            <a:off x="477493" y="336077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7" name="Symbol zastępczy tekstu 38"/>
          <p:cNvSpPr>
            <a:spLocks noGrp="1"/>
          </p:cNvSpPr>
          <p:nvPr>
            <p:ph type="body" sz="quarter" idx="23" hasCustomPrompt="1"/>
          </p:nvPr>
        </p:nvSpPr>
        <p:spPr>
          <a:xfrm>
            <a:off x="477493" y="409095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Prostokąt 1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8792"/>
            <a:ext cx="8229600" cy="693074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17708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3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3630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455280" y="140597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122" y="4717359"/>
            <a:ext cx="800100" cy="122537"/>
          </a:xfrm>
          <a:prstGeom prst="rect">
            <a:avLst/>
          </a:prstGeom>
        </p:spPr>
      </p:pic>
      <p:sp>
        <p:nvSpPr>
          <p:cNvPr id="9" name="Symbol zastępczy tekstu 38"/>
          <p:cNvSpPr>
            <a:spLocks noGrp="1"/>
          </p:cNvSpPr>
          <p:nvPr>
            <p:ph type="body" sz="quarter" idx="26" hasCustomPrompt="1"/>
          </p:nvPr>
        </p:nvSpPr>
        <p:spPr>
          <a:xfrm>
            <a:off x="455280" y="1775656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0" name="Symbol zastępczy tekstu 38"/>
          <p:cNvSpPr>
            <a:spLocks noGrp="1"/>
          </p:cNvSpPr>
          <p:nvPr>
            <p:ph type="body" sz="quarter" idx="27" hasCustomPrompt="1"/>
          </p:nvPr>
        </p:nvSpPr>
        <p:spPr>
          <a:xfrm>
            <a:off x="453360" y="2145333"/>
            <a:ext cx="7965038" cy="279757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3" name="Symbol zastępczy tekstu 38"/>
          <p:cNvSpPr>
            <a:spLocks noGrp="1"/>
          </p:cNvSpPr>
          <p:nvPr>
            <p:ph type="body" sz="quarter" idx="28" hasCustomPrompt="1"/>
          </p:nvPr>
        </p:nvSpPr>
        <p:spPr>
          <a:xfrm>
            <a:off x="459104" y="2499301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4" name="Symbol zastępczy tekstu 38"/>
          <p:cNvSpPr>
            <a:spLocks noGrp="1"/>
          </p:cNvSpPr>
          <p:nvPr>
            <p:ph type="body" sz="quarter" idx="29" hasCustomPrompt="1"/>
          </p:nvPr>
        </p:nvSpPr>
        <p:spPr>
          <a:xfrm>
            <a:off x="457184" y="2868978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5" name="Symbol zastępczy tekstu 38"/>
          <p:cNvSpPr>
            <a:spLocks noGrp="1"/>
          </p:cNvSpPr>
          <p:nvPr>
            <p:ph type="body" sz="quarter" idx="30" hasCustomPrompt="1"/>
          </p:nvPr>
        </p:nvSpPr>
        <p:spPr>
          <a:xfrm>
            <a:off x="461024" y="323865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6" name="Symbol zastępczy tekstu 38"/>
          <p:cNvSpPr>
            <a:spLocks noGrp="1"/>
          </p:cNvSpPr>
          <p:nvPr>
            <p:ph type="body" sz="quarter" idx="31" hasCustomPrompt="1"/>
          </p:nvPr>
        </p:nvSpPr>
        <p:spPr>
          <a:xfrm>
            <a:off x="459104" y="360833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7" name="Symbol zastępczy tekstu 38"/>
          <p:cNvSpPr>
            <a:spLocks noGrp="1"/>
          </p:cNvSpPr>
          <p:nvPr>
            <p:ph type="body" sz="quarter" idx="32" hasCustomPrompt="1"/>
          </p:nvPr>
        </p:nvSpPr>
        <p:spPr>
          <a:xfrm>
            <a:off x="462944" y="397800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8" name="Symbol zastępczy tekstu 38"/>
          <p:cNvSpPr>
            <a:spLocks noGrp="1"/>
          </p:cNvSpPr>
          <p:nvPr>
            <p:ph type="body" sz="quarter" idx="33" hasCustomPrompt="1"/>
          </p:nvPr>
        </p:nvSpPr>
        <p:spPr>
          <a:xfrm>
            <a:off x="461024" y="4347686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0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98403"/>
            <a:ext cx="8229600" cy="703463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790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6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</p:txBody>
      </p:sp>
      <p:pic>
        <p:nvPicPr>
          <p:cNvPr id="13" name="Obraz 12" descr="iPa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627" y="429950"/>
            <a:ext cx="2621423" cy="3705739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32"/>
          </p:nvPr>
        </p:nvSpPr>
        <p:spPr>
          <a:xfrm>
            <a:off x="5805488" y="758825"/>
            <a:ext cx="2305050" cy="3040063"/>
          </a:xfrm>
        </p:spPr>
        <p:txBody>
          <a:bodyPr anchor="ctr"/>
          <a:lstStyle>
            <a:lvl1pPr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8998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1911350"/>
            <a:ext cx="9144000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 flipV="1">
            <a:off x="0" y="1911349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2" name="Symbol zastępczy tekstu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16" y="4513263"/>
            <a:ext cx="2975769" cy="363537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want insert link for </a:t>
            </a:r>
            <a:r>
              <a:rPr lang="pl-PL" dirty="0" err="1" smtClean="0"/>
              <a:t>social</a:t>
            </a:r>
            <a:r>
              <a:rPr lang="pl-PL" dirty="0" smtClean="0"/>
              <a:t> media profile </a:t>
            </a:r>
          </a:p>
          <a:p>
            <a:pPr lvl="0"/>
            <a:r>
              <a:rPr lang="pl-PL" dirty="0" err="1" smtClean="0"/>
              <a:t>e.g</a:t>
            </a:r>
            <a:r>
              <a:rPr lang="pl-PL" dirty="0" smtClean="0"/>
              <a:t>.: </a:t>
            </a:r>
            <a:r>
              <a:rPr lang="pl-PL" dirty="0" err="1" smtClean="0"/>
              <a:t>twitter.com/comarc</a:t>
            </a:r>
            <a:r>
              <a:rPr lang="pl-PL" dirty="0" smtClean="0"/>
              <a:t>h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29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Tytuł 1"/>
          <p:cNvSpPr>
            <a:spLocks noGrp="1"/>
          </p:cNvSpPr>
          <p:nvPr>
            <p:ph type="ctrTitle" hasCustomPrompt="1"/>
          </p:nvPr>
        </p:nvSpPr>
        <p:spPr>
          <a:xfrm>
            <a:off x="641350" y="2568574"/>
            <a:ext cx="7861300" cy="38611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1600" b="1" baseline="0">
                <a:solidFill>
                  <a:srgbClr val="009DE0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41350" y="2971386"/>
            <a:ext cx="7861300" cy="335575"/>
          </a:xfrm>
        </p:spPr>
        <p:txBody>
          <a:bodyPr>
            <a:normAutofit/>
          </a:bodyPr>
          <a:lstStyle>
            <a:lvl1pPr marL="0" indent="0" algn="ctr">
              <a:buNone/>
              <a:defRPr sz="1300" b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3340100"/>
            <a:ext cx="7861300" cy="1098550"/>
          </a:xfrm>
        </p:spPr>
        <p:txBody>
          <a:bodyPr>
            <a:noAutofit/>
          </a:bodyPr>
          <a:lstStyle>
            <a:lvl1pPr marL="0" indent="0" algn="ctr">
              <a:buNone/>
              <a:defRPr lang="pl-PL" sz="10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900">
                <a:solidFill>
                  <a:srgbClr val="FFFFFF"/>
                </a:solidFill>
              </a:defRPr>
            </a:lvl2pPr>
            <a:lvl3pPr marL="914400" indent="0">
              <a:buNone/>
              <a:defRPr sz="900">
                <a:solidFill>
                  <a:srgbClr val="FFFFFF"/>
                </a:solidFill>
              </a:defRPr>
            </a:lvl3pPr>
            <a:lvl4pPr marL="1371600" indent="0">
              <a:buNone/>
              <a:defRPr sz="900">
                <a:solidFill>
                  <a:srgbClr val="FFFFFF"/>
                </a:solidFill>
              </a:defRPr>
            </a:lvl4pPr>
            <a:lvl5pPr marL="1828800" indent="0">
              <a:buNone/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636458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1911350"/>
            <a:ext cx="9144000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1911349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2" name="Symbol zastępczy tekstu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16" y="4513263"/>
            <a:ext cx="2975769" cy="363537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want insert link for </a:t>
            </a:r>
            <a:r>
              <a:rPr lang="pl-PL" dirty="0" err="1" smtClean="0"/>
              <a:t>social</a:t>
            </a:r>
            <a:r>
              <a:rPr lang="pl-PL" dirty="0" smtClean="0"/>
              <a:t> media profile </a:t>
            </a:r>
          </a:p>
          <a:p>
            <a:pPr lvl="0"/>
            <a:r>
              <a:rPr lang="pl-PL" dirty="0" err="1" smtClean="0"/>
              <a:t>e.g</a:t>
            </a:r>
            <a:r>
              <a:rPr lang="pl-PL" dirty="0" smtClean="0"/>
              <a:t>.: </a:t>
            </a:r>
            <a:r>
              <a:rPr lang="pl-PL" dirty="0" err="1" smtClean="0"/>
              <a:t>twitter.com/comarc</a:t>
            </a:r>
            <a:r>
              <a:rPr lang="pl-PL" dirty="0" smtClean="0"/>
              <a:t>h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29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2" hasCustomPrompt="1"/>
          </p:nvPr>
        </p:nvSpPr>
        <p:spPr>
          <a:xfrm>
            <a:off x="714348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6794500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2663026"/>
            <a:ext cx="1638300" cy="285750"/>
          </a:xfrm>
        </p:spPr>
        <p:txBody>
          <a:bodyPr anchor="t">
            <a:noAutofit/>
          </a:bodyPr>
          <a:lstStyle>
            <a:lvl1pPr mar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034066"/>
            <a:ext cx="1638300" cy="161006"/>
          </a:xfrm>
        </p:spPr>
        <p:txBody>
          <a:bodyPr anchor="ctr">
            <a:noAutofit/>
          </a:bodyPr>
          <a:lstStyle>
            <a:lvl1pPr marL="0" indent="0" algn="ctr"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39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0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2663026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034066"/>
            <a:ext cx="1638300" cy="161006"/>
          </a:xfr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42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3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2663026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4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034066"/>
            <a:ext cx="1638300" cy="161006"/>
          </a:xfrm>
        </p:spPr>
        <p:txBody>
          <a:bodyPr anchor="ctr">
            <a:noAutofit/>
          </a:bodyPr>
          <a:lstStyle>
            <a:lvl1pPr marL="0" indent="0" algn="ctr"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45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16812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853640"/>
            <a:ext cx="8235950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0" name="Tytuł 3"/>
          <p:cNvSpPr>
            <a:spLocks noGrp="1"/>
          </p:cNvSpPr>
          <p:nvPr>
            <p:ph type="title" hasCustomPrompt="1"/>
          </p:nvPr>
        </p:nvSpPr>
        <p:spPr>
          <a:xfrm>
            <a:off x="457200" y="117756"/>
            <a:ext cx="8229600" cy="684110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341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7" name="Obraz 6" descr="logo_clien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731" y="95656"/>
            <a:ext cx="1412419" cy="706210"/>
          </a:xfrm>
          <a:prstGeom prst="rect">
            <a:avLst/>
          </a:prstGeom>
        </p:spPr>
      </p:pic>
      <p:sp>
        <p:nvSpPr>
          <p:cNvPr id="8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853640"/>
            <a:ext cx="8235950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0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4968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Cle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7644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676400" y="4774697"/>
            <a:ext cx="5118100" cy="27384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pl-PL" dirty="0" err="1" smtClean="0">
                <a:solidFill>
                  <a:srgbClr val="26437E"/>
                </a:solidFill>
              </a:rPr>
              <a:t>Footer</a:t>
            </a:r>
            <a:endParaRPr lang="pl-PL" dirty="0">
              <a:solidFill>
                <a:srgbClr val="26437E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853640"/>
            <a:ext cx="4085063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638908" y="853641"/>
            <a:ext cx="4054640" cy="391362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5" name="Prostokąt 1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4973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4" name="Prostokąt 13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9009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6" name="Symbol zastępczy tekstu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87148"/>
            <a:ext cx="2378075" cy="1538416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buNone/>
              <a:defRPr sz="1100" b="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19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718751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1" name="Symbol zastępczy tekstu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87843"/>
            <a:ext cx="2378075" cy="339811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buNone/>
              <a:defRPr sz="11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sp>
        <p:nvSpPr>
          <p:cNvPr id="24" name="Symbol zastępczy tekstu 13"/>
          <p:cNvSpPr>
            <a:spLocks noGrp="1"/>
          </p:cNvSpPr>
          <p:nvPr>
            <p:ph type="body" sz="quarter" idx="19" hasCustomPrompt="1"/>
          </p:nvPr>
        </p:nvSpPr>
        <p:spPr>
          <a:xfrm>
            <a:off x="6286512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5" name="Symbol zastępczy tekstu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86512" y="2187148"/>
            <a:ext cx="2378075" cy="1538416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27" name="Symbol zastępczy tekstu 13"/>
          <p:cNvSpPr>
            <a:spLocks noGrp="1"/>
          </p:cNvSpPr>
          <p:nvPr>
            <p:ph type="body" sz="quarter" idx="21" hasCustomPrompt="1"/>
          </p:nvPr>
        </p:nvSpPr>
        <p:spPr>
          <a:xfrm>
            <a:off x="6548063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86512" y="1587843"/>
            <a:ext cx="2378075" cy="339811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sp>
        <p:nvSpPr>
          <p:cNvPr id="38" name="Symbol zastępczy tekstu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75722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9" name="Symbol zastępczy tekstu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75722" y="2187148"/>
            <a:ext cx="2378075" cy="1538416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41" name="Symbol zastępczy tekstu 13"/>
          <p:cNvSpPr>
            <a:spLocks noGrp="1"/>
          </p:cNvSpPr>
          <p:nvPr>
            <p:ph type="body" sz="quarter" idx="25" hasCustomPrompt="1"/>
          </p:nvPr>
        </p:nvSpPr>
        <p:spPr>
          <a:xfrm>
            <a:off x="3637273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2" name="Symbol zastępczy tekstu 13"/>
          <p:cNvSpPr>
            <a:spLocks noGrp="1"/>
          </p:cNvSpPr>
          <p:nvPr>
            <p:ph type="body" sz="quarter" idx="26" hasCustomPrompt="1"/>
          </p:nvPr>
        </p:nvSpPr>
        <p:spPr>
          <a:xfrm>
            <a:off x="3375722" y="1587843"/>
            <a:ext cx="2378075" cy="339811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1390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iektu SmartArt 9"/>
          <p:cNvSpPr>
            <a:spLocks noGrp="1"/>
          </p:cNvSpPr>
          <p:nvPr>
            <p:ph type="dgm" sz="quarter" idx="15" hasCustomPrompt="1"/>
          </p:nvPr>
        </p:nvSpPr>
        <p:spPr>
          <a:xfrm>
            <a:off x="457199" y="853641"/>
            <a:ext cx="8236347" cy="3913622"/>
          </a:xfrm>
        </p:spPr>
        <p:txBody>
          <a:bodyPr lIns="0" rIns="0" anchor="ctr"/>
          <a:lstStyle>
            <a:lvl1pPr algn="ctr">
              <a:buNone/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SmartArt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1" name="Prostokąt 1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16569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wykresu 10"/>
          <p:cNvSpPr>
            <a:spLocks noGrp="1"/>
          </p:cNvSpPr>
          <p:nvPr>
            <p:ph type="chart" sz="quarter" idx="15" hasCustomPrompt="1"/>
          </p:nvPr>
        </p:nvSpPr>
        <p:spPr>
          <a:xfrm>
            <a:off x="457199" y="853641"/>
            <a:ext cx="8236347" cy="3913621"/>
          </a:xfrm>
        </p:spPr>
        <p:txBody>
          <a:bodyPr lIns="0" rIns="0" anchor="ctr"/>
          <a:lstStyle>
            <a:lvl1pPr algn="ctr">
              <a:buNone/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Graph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28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5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</p:txBody>
      </p:sp>
      <p:pic>
        <p:nvPicPr>
          <p:cNvPr id="14" name="Obraz 13" descr="iPhon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438" y="435800"/>
            <a:ext cx="1816309" cy="3699889"/>
          </a:xfrm>
          <a:prstGeom prst="rect">
            <a:avLst/>
          </a:prstGeom>
        </p:spPr>
      </p:pic>
      <p:sp>
        <p:nvSpPr>
          <p:cNvPr id="3" name="Symbol zastępczy obrazu 2"/>
          <p:cNvSpPr>
            <a:spLocks noGrp="1"/>
          </p:cNvSpPr>
          <p:nvPr>
            <p:ph type="pic" sz="quarter" idx="32"/>
          </p:nvPr>
        </p:nvSpPr>
        <p:spPr>
          <a:xfrm>
            <a:off x="5843588" y="877888"/>
            <a:ext cx="1582737" cy="2809875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05416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67945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714348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20908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67945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dirty="0">
                <a:solidFill>
                  <a:srgbClr val="B0BAC1"/>
                </a:solidFill>
              </a:defRPr>
            </a:lvl1pPr>
          </a:lstStyle>
          <a:p>
            <a:pPr marL="0" lvl="0" indent="0" algn="ctr"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714348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3258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19822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822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19822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26756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9DE0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26756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26756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4819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4819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4819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478249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269336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61027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395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32" hasCustomPrompt="1"/>
          </p:nvPr>
        </p:nvSpPr>
        <p:spPr>
          <a:xfrm>
            <a:off x="688395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33" hasCustomPrompt="1"/>
          </p:nvPr>
        </p:nvSpPr>
        <p:spPr>
          <a:xfrm>
            <a:off x="688395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3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687163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Prostokąt 2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1360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19822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822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19822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26756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26756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26756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4819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4819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4819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478249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269336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61027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395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32" hasCustomPrompt="1"/>
          </p:nvPr>
        </p:nvSpPr>
        <p:spPr>
          <a:xfrm>
            <a:off x="688395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33" hasCustomPrompt="1"/>
          </p:nvPr>
        </p:nvSpPr>
        <p:spPr>
          <a:xfrm>
            <a:off x="688395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3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687163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Prostokąt 2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60374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20939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20939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5138456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9DE0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8456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8456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51562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208436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9" name="Prostokąt 1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0512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20939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400" b="0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100" b="0" kern="1200" dirty="0" smtClean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20939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5138456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8456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8456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51562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208436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9" name="Prostokąt 1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4628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pa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30105"/>
            <a:ext cx="8780662" cy="4172581"/>
          </a:xfrm>
          <a:prstGeom prst="rect">
            <a:avLst/>
          </a:prstGeom>
        </p:spPr>
      </p:pic>
      <p:sp>
        <p:nvSpPr>
          <p:cNvPr id="4" name="Owal 3"/>
          <p:cNvSpPr/>
          <p:nvPr userDrawn="1"/>
        </p:nvSpPr>
        <p:spPr>
          <a:xfrm>
            <a:off x="1344378" y="1384168"/>
            <a:ext cx="1339416" cy="1339416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4613" y="1606734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4613" y="2068009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29" name="Owal 28"/>
          <p:cNvSpPr/>
          <p:nvPr userDrawn="1"/>
        </p:nvSpPr>
        <p:spPr>
          <a:xfrm>
            <a:off x="6716122" y="1245077"/>
            <a:ext cx="1339416" cy="1339416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0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716357" y="1467643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1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716357" y="1928918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32" name="Owal 31"/>
          <p:cNvSpPr/>
          <p:nvPr userDrawn="1"/>
        </p:nvSpPr>
        <p:spPr>
          <a:xfrm>
            <a:off x="4489528" y="1066800"/>
            <a:ext cx="1339416" cy="1339416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3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4489763" y="1289366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4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4489763" y="1750641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35" name="Owal 34"/>
          <p:cNvSpPr/>
          <p:nvPr userDrawn="1"/>
        </p:nvSpPr>
        <p:spPr>
          <a:xfrm>
            <a:off x="5080000" y="3016396"/>
            <a:ext cx="1339416" cy="1339416"/>
          </a:xfrm>
          <a:prstGeom prst="ellipse">
            <a:avLst/>
          </a:prstGeom>
          <a:solidFill>
            <a:schemeClr val="tx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6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080235" y="3238962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080235" y="3700237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69557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0625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85436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8086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14" name="Obraz 13" descr="mackbook_whi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476" y="1200715"/>
            <a:ext cx="4994298" cy="2978150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28"/>
          </p:nvPr>
        </p:nvSpPr>
        <p:spPr>
          <a:xfrm>
            <a:off x="4608513" y="1401763"/>
            <a:ext cx="3770312" cy="23542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6944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lication Featur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mackbook_whi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476" y="1200715"/>
            <a:ext cx="4994298" cy="2978150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28"/>
          </p:nvPr>
        </p:nvSpPr>
        <p:spPr>
          <a:xfrm>
            <a:off x="4608513" y="1401763"/>
            <a:ext cx="3770312" cy="23542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1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85436"/>
            <a:ext cx="2660650" cy="54293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8086"/>
            <a:ext cx="2660650" cy="54293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090221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 userDrawn="1"/>
        </p:nvSpPr>
        <p:spPr>
          <a:xfrm>
            <a:off x="457200" y="11857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6" name="Owal 15"/>
          <p:cNvSpPr/>
          <p:nvPr userDrawn="1"/>
        </p:nvSpPr>
        <p:spPr>
          <a:xfrm>
            <a:off x="457200" y="20683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1" name="Owal 20"/>
          <p:cNvSpPr/>
          <p:nvPr userDrawn="1"/>
        </p:nvSpPr>
        <p:spPr>
          <a:xfrm>
            <a:off x="457200" y="29065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Owal 23"/>
          <p:cNvSpPr/>
          <p:nvPr userDrawn="1"/>
        </p:nvSpPr>
        <p:spPr>
          <a:xfrm>
            <a:off x="457200" y="37638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33" name="Obraz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pic>
        <p:nvPicPr>
          <p:cNvPr id="27" name="Obraz 26" descr="mackbook_whit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867" y="1154554"/>
            <a:ext cx="6141708" cy="3662362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28"/>
          </p:nvPr>
        </p:nvSpPr>
        <p:spPr>
          <a:xfrm>
            <a:off x="5167313" y="1408769"/>
            <a:ext cx="4622800" cy="2878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32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0"/>
            <a:endParaRPr lang="pl-PL" dirty="0" smtClean="0"/>
          </a:p>
        </p:txBody>
      </p:sp>
      <p:pic>
        <p:nvPicPr>
          <p:cNvPr id="14" name="Obraz 13" descr="iPa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222" y="435800"/>
            <a:ext cx="2622397" cy="3707116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33"/>
          </p:nvPr>
        </p:nvSpPr>
        <p:spPr>
          <a:xfrm>
            <a:off x="5040313" y="765174"/>
            <a:ext cx="2282825" cy="3060000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pic>
        <p:nvPicPr>
          <p:cNvPr id="15" name="Obraz 14" descr="iPhon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199" y="1861432"/>
            <a:ext cx="1120001" cy="2281484"/>
          </a:xfrm>
          <a:prstGeom prst="rect">
            <a:avLst/>
          </a:prstGeom>
        </p:spPr>
      </p:pic>
      <p:sp>
        <p:nvSpPr>
          <p:cNvPr id="3" name="Symbol zastępczy obrazu 2"/>
          <p:cNvSpPr>
            <a:spLocks noGrp="1"/>
          </p:cNvSpPr>
          <p:nvPr>
            <p:ph type="pic" sz="quarter" idx="32"/>
          </p:nvPr>
        </p:nvSpPr>
        <p:spPr>
          <a:xfrm>
            <a:off x="7463767" y="2141538"/>
            <a:ext cx="972000" cy="1716087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0541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lication 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 userDrawn="1"/>
        </p:nvSpPr>
        <p:spPr>
          <a:xfrm>
            <a:off x="457200" y="11857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Owal 15"/>
          <p:cNvSpPr/>
          <p:nvPr userDrawn="1"/>
        </p:nvSpPr>
        <p:spPr>
          <a:xfrm>
            <a:off x="457200" y="20683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1" name="Owal 20"/>
          <p:cNvSpPr/>
          <p:nvPr userDrawn="1"/>
        </p:nvSpPr>
        <p:spPr>
          <a:xfrm>
            <a:off x="457200" y="29065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Owal 23"/>
          <p:cNvSpPr/>
          <p:nvPr userDrawn="1"/>
        </p:nvSpPr>
        <p:spPr>
          <a:xfrm>
            <a:off x="457200" y="37638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33" name="Obraz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pic>
        <p:nvPicPr>
          <p:cNvPr id="27" name="Obraz 26" descr="mackbook_whit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867" y="1154554"/>
            <a:ext cx="6141708" cy="3662362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28"/>
          </p:nvPr>
        </p:nvSpPr>
        <p:spPr>
          <a:xfrm>
            <a:off x="5167313" y="1408769"/>
            <a:ext cx="4622800" cy="2878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0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960975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4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8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87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3017024" cy="242374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89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0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9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9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2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5647473" y="118512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3" name="Symbol zastępczy tekstu 11"/>
          <p:cNvSpPr>
            <a:spLocks noGrp="1"/>
          </p:cNvSpPr>
          <p:nvPr>
            <p:ph type="body" sz="quarter" idx="41" hasCustomPrompt="1"/>
          </p:nvPr>
        </p:nvSpPr>
        <p:spPr>
          <a:xfrm>
            <a:off x="5647473" y="1456952"/>
            <a:ext cx="3046074" cy="242374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5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5647472" y="2067776"/>
            <a:ext cx="3046075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6" name="Symbol zastępczy tekstu 11"/>
          <p:cNvSpPr>
            <a:spLocks noGrp="1"/>
          </p:cNvSpPr>
          <p:nvPr>
            <p:ph type="body" sz="quarter" idx="43" hasCustomPrompt="1"/>
          </p:nvPr>
        </p:nvSpPr>
        <p:spPr>
          <a:xfrm>
            <a:off x="5647473" y="233960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5647473" y="290597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9" name="Symbol zastępczy tekstu 11"/>
          <p:cNvSpPr>
            <a:spLocks noGrp="1"/>
          </p:cNvSpPr>
          <p:nvPr>
            <p:ph type="body" sz="quarter" idx="45" hasCustomPrompt="1"/>
          </p:nvPr>
        </p:nvSpPr>
        <p:spPr>
          <a:xfrm>
            <a:off x="5647473" y="317780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11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5647473" y="376322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12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5647473" y="403505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8" name="Prostokąt 37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17404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98421"/>
          </a:xfrm>
          <a:prstGeom prst="rect">
            <a:avLst/>
          </a:prstGeom>
        </p:spPr>
      </p:pic>
      <p:sp>
        <p:nvSpPr>
          <p:cNvPr id="4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8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89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2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5647473" y="118512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5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5647472" y="2067776"/>
            <a:ext cx="3046075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5647473" y="290597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11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5647473" y="376322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Prostokąt 37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2048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 userDrawn="1"/>
        </p:nvSpPr>
        <p:spPr>
          <a:xfrm>
            <a:off x="4874781" y="0"/>
            <a:ext cx="426921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sp>
        <p:nvSpPr>
          <p:cNvPr id="34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6000759" y="118512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5" name="Symbol zastępczy tekstu 11"/>
          <p:cNvSpPr>
            <a:spLocks noGrp="1"/>
          </p:cNvSpPr>
          <p:nvPr>
            <p:ph type="body" sz="quarter" idx="41" hasCustomPrompt="1"/>
          </p:nvPr>
        </p:nvSpPr>
        <p:spPr>
          <a:xfrm>
            <a:off x="6000759" y="145695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6000759" y="2067776"/>
            <a:ext cx="2660652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Symbol zastępczy tekstu 11"/>
          <p:cNvSpPr>
            <a:spLocks noGrp="1"/>
          </p:cNvSpPr>
          <p:nvPr>
            <p:ph type="body" sz="quarter" idx="43" hasCustomPrompt="1"/>
          </p:nvPr>
        </p:nvSpPr>
        <p:spPr>
          <a:xfrm>
            <a:off x="6000759" y="233960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0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6000759" y="290597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1" name="Symbol zastępczy tekstu 11"/>
          <p:cNvSpPr>
            <a:spLocks noGrp="1"/>
          </p:cNvSpPr>
          <p:nvPr>
            <p:ph type="body" sz="quarter" idx="45" hasCustomPrompt="1"/>
          </p:nvPr>
        </p:nvSpPr>
        <p:spPr>
          <a:xfrm>
            <a:off x="6000759" y="317780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3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6000759" y="376322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4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6000759" y="403505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58" name="Obraz 5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5289558" y="109001"/>
            <a:ext cx="3397241" cy="692865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29739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 userDrawn="1"/>
        </p:nvSpPr>
        <p:spPr>
          <a:xfrm>
            <a:off x="4874781" y="0"/>
            <a:ext cx="426921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pic>
        <p:nvPicPr>
          <p:cNvPr id="58" name="Obraz 5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5289558" y="109001"/>
            <a:ext cx="3397241" cy="692865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15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6000759" y="1185126"/>
            <a:ext cx="2692788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6000759" y="2067776"/>
            <a:ext cx="268604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6000759" y="2905976"/>
            <a:ext cx="268604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6000759" y="3763226"/>
            <a:ext cx="2692788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8160154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155699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76401" y="2015848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1676401" y="308734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8" name="Symbol zastępczy tekstu 11"/>
          <p:cNvSpPr>
            <a:spLocks noGrp="1"/>
          </p:cNvSpPr>
          <p:nvPr>
            <p:ph type="body" sz="quarter" idx="25" hasCustomPrompt="1"/>
          </p:nvPr>
        </p:nvSpPr>
        <p:spPr>
          <a:xfrm>
            <a:off x="1676401" y="353882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463255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9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463255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Symbol zastępczy tekstu 6"/>
          <p:cNvSpPr>
            <a:spLocks noGrp="1"/>
          </p:cNvSpPr>
          <p:nvPr>
            <p:ph type="body" sz="quarter" idx="35" hasCustomPrompt="1"/>
          </p:nvPr>
        </p:nvSpPr>
        <p:spPr>
          <a:xfrm>
            <a:off x="5856584" y="155699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7" name="Symbol zastępczy tekstu 11"/>
          <p:cNvSpPr>
            <a:spLocks noGrp="1"/>
          </p:cNvSpPr>
          <p:nvPr>
            <p:ph type="body" sz="quarter" idx="36" hasCustomPrompt="1"/>
          </p:nvPr>
        </p:nvSpPr>
        <p:spPr>
          <a:xfrm>
            <a:off x="5856584" y="200847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37" hasCustomPrompt="1"/>
          </p:nvPr>
        </p:nvSpPr>
        <p:spPr>
          <a:xfrm>
            <a:off x="5856584" y="308734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9" name="Symbol zastępczy tekstu 11"/>
          <p:cNvSpPr>
            <a:spLocks noGrp="1"/>
          </p:cNvSpPr>
          <p:nvPr>
            <p:ph type="body" sz="quarter" idx="38" hasCustomPrompt="1"/>
          </p:nvPr>
        </p:nvSpPr>
        <p:spPr>
          <a:xfrm>
            <a:off x="5856584" y="353882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39" hasCustomPrompt="1"/>
          </p:nvPr>
        </p:nvSpPr>
        <p:spPr>
          <a:xfrm>
            <a:off x="4643438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40" hasCustomPrompt="1"/>
          </p:nvPr>
        </p:nvSpPr>
        <p:spPr>
          <a:xfrm>
            <a:off x="4643438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1" name="Prostokąt 2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1816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155699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1676401" y="308734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463255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9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463255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Symbol zastępczy tekstu 6"/>
          <p:cNvSpPr>
            <a:spLocks noGrp="1"/>
          </p:cNvSpPr>
          <p:nvPr>
            <p:ph type="body" sz="quarter" idx="35" hasCustomPrompt="1"/>
          </p:nvPr>
        </p:nvSpPr>
        <p:spPr>
          <a:xfrm>
            <a:off x="5856584" y="155699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37" hasCustomPrompt="1"/>
          </p:nvPr>
        </p:nvSpPr>
        <p:spPr>
          <a:xfrm>
            <a:off x="5856584" y="308734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39" hasCustomPrompt="1"/>
          </p:nvPr>
        </p:nvSpPr>
        <p:spPr>
          <a:xfrm>
            <a:off x="4643438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40" hasCustomPrompt="1"/>
          </p:nvPr>
        </p:nvSpPr>
        <p:spPr>
          <a:xfrm>
            <a:off x="4643438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1" name="Prostokąt 2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6830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6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</p:txBody>
      </p:sp>
      <p:pic>
        <p:nvPicPr>
          <p:cNvPr id="13" name="Obraz 12" descr="iPa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627" y="429950"/>
            <a:ext cx="2621423" cy="3705739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32"/>
          </p:nvPr>
        </p:nvSpPr>
        <p:spPr>
          <a:xfrm>
            <a:off x="5805488" y="758825"/>
            <a:ext cx="2305050" cy="3040063"/>
          </a:xfrm>
        </p:spPr>
        <p:txBody>
          <a:bodyPr anchor="ctr"/>
          <a:lstStyle>
            <a:lvl1pPr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3050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5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</p:txBody>
      </p:sp>
      <p:pic>
        <p:nvPicPr>
          <p:cNvPr id="14" name="Obraz 13" descr="iPhon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438" y="435800"/>
            <a:ext cx="1816309" cy="3699889"/>
          </a:xfrm>
          <a:prstGeom prst="rect">
            <a:avLst/>
          </a:prstGeom>
        </p:spPr>
      </p:pic>
      <p:sp>
        <p:nvSpPr>
          <p:cNvPr id="3" name="Symbol zastępczy obrazu 2"/>
          <p:cNvSpPr>
            <a:spLocks noGrp="1"/>
          </p:cNvSpPr>
          <p:nvPr>
            <p:ph type="pic" sz="quarter" idx="32"/>
          </p:nvPr>
        </p:nvSpPr>
        <p:spPr>
          <a:xfrm>
            <a:off x="5843588" y="877888"/>
            <a:ext cx="1582737" cy="2809875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4202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0"/>
            <a:endParaRPr lang="pl-PL" dirty="0" smtClean="0"/>
          </a:p>
        </p:txBody>
      </p:sp>
      <p:pic>
        <p:nvPicPr>
          <p:cNvPr id="14" name="Obraz 13" descr="iPa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222" y="435800"/>
            <a:ext cx="2622397" cy="3707116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33"/>
          </p:nvPr>
        </p:nvSpPr>
        <p:spPr>
          <a:xfrm>
            <a:off x="5040313" y="765174"/>
            <a:ext cx="2282825" cy="3060000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pic>
        <p:nvPicPr>
          <p:cNvPr id="15" name="Obraz 14" descr="iPhon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199" y="1861432"/>
            <a:ext cx="1120001" cy="2281484"/>
          </a:xfrm>
          <a:prstGeom prst="rect">
            <a:avLst/>
          </a:prstGeom>
        </p:spPr>
      </p:pic>
      <p:sp>
        <p:nvSpPr>
          <p:cNvPr id="3" name="Symbol zastępczy obrazu 2"/>
          <p:cNvSpPr>
            <a:spLocks noGrp="1"/>
          </p:cNvSpPr>
          <p:nvPr>
            <p:ph type="pic" sz="quarter" idx="32"/>
          </p:nvPr>
        </p:nvSpPr>
        <p:spPr>
          <a:xfrm>
            <a:off x="7463767" y="2141538"/>
            <a:ext cx="972000" cy="1716087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72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641894"/>
            <a:ext cx="8236344" cy="2290004"/>
          </a:xfrm>
        </p:spPr>
        <p:txBody>
          <a:bodyPr anchor="b">
            <a:noAutofit/>
          </a:bodyPr>
          <a:lstStyle>
            <a:lvl1pPr algn="ctr">
              <a:defRPr sz="7400" b="1" cap="all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NAME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931501"/>
            <a:ext cx="8236344" cy="1573885"/>
          </a:xfrm>
        </p:spPr>
        <p:txBody>
          <a:bodyPr>
            <a:normAutofit/>
          </a:bodyPr>
          <a:lstStyle>
            <a:lvl1pPr algn="ctr">
              <a:buNone/>
              <a:defRPr sz="2600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6" name="Prostokąt 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659084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641894"/>
            <a:ext cx="8236344" cy="2290004"/>
          </a:xfrm>
        </p:spPr>
        <p:txBody>
          <a:bodyPr anchor="b">
            <a:noAutofit/>
          </a:bodyPr>
          <a:lstStyle>
            <a:lvl1pPr algn="ctr">
              <a:defRPr sz="7400" b="1" cap="all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NAME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931501"/>
            <a:ext cx="8236344" cy="1573885"/>
          </a:xfrm>
        </p:spPr>
        <p:txBody>
          <a:bodyPr>
            <a:normAutofit/>
          </a:bodyPr>
          <a:lstStyle>
            <a:lvl1pPr algn="ctr">
              <a:buNone/>
              <a:defRPr sz="2600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sp>
        <p:nvSpPr>
          <p:cNvPr id="6" name="Prostokąt 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91844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ctrTitle" hasCustomPrompt="1"/>
          </p:nvPr>
        </p:nvSpPr>
        <p:spPr>
          <a:xfrm>
            <a:off x="406400" y="2004595"/>
            <a:ext cx="8287144" cy="52828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  <a:endParaRPr lang="pl-PL" dirty="0"/>
          </a:p>
        </p:txBody>
      </p:sp>
      <p:sp>
        <p:nvSpPr>
          <p:cNvPr id="15" name="Symbol zastępczy tekstu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2997200"/>
            <a:ext cx="4051297" cy="304800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1600" b="1" baseline="0">
                <a:solidFill>
                  <a:srgbClr val="26437E"/>
                </a:solidFill>
              </a:defRPr>
            </a:lvl1pPr>
          </a:lstStyle>
          <a:p>
            <a:pPr lvl="0"/>
            <a:r>
              <a:rPr lang="pl-PL" dirty="0" smtClean="0"/>
              <a:t>INSERT NAME AND SURNAME</a:t>
            </a:r>
            <a:endParaRPr lang="pl-PL" dirty="0"/>
          </a:p>
        </p:txBody>
      </p:sp>
      <p:sp>
        <p:nvSpPr>
          <p:cNvPr id="16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3" y="3308350"/>
            <a:ext cx="4051296" cy="260350"/>
          </a:xfr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baseline="0">
                <a:solidFill>
                  <a:srgbClr val="26437E"/>
                </a:solidFill>
              </a:defRPr>
            </a:lvl1pPr>
            <a:lvl2pPr marL="457200" indent="0">
              <a:buNone/>
              <a:defRPr sz="900" b="0">
                <a:solidFill>
                  <a:srgbClr val="26437E"/>
                </a:solidFill>
              </a:defRPr>
            </a:lvl2pPr>
            <a:lvl3pPr marL="914400" indent="0">
              <a:buNone/>
              <a:defRPr sz="900" b="0">
                <a:solidFill>
                  <a:srgbClr val="26437E"/>
                </a:solidFill>
              </a:defRPr>
            </a:lvl3pPr>
            <a:lvl4pPr marL="1371600" indent="0">
              <a:buNone/>
              <a:defRPr sz="900" b="0">
                <a:solidFill>
                  <a:srgbClr val="26437E"/>
                </a:solidFill>
              </a:defRPr>
            </a:lvl4pPr>
            <a:lvl5pPr marL="1828800" indent="0">
              <a:buNone/>
              <a:defRPr sz="900" b="0">
                <a:solidFill>
                  <a:srgbClr val="26437E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 smtClean="0"/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82209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6400" y="2004595"/>
            <a:ext cx="8287144" cy="52828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400" b="1" baseline="0">
                <a:solidFill>
                  <a:schemeClr val="accent1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2997200"/>
            <a:ext cx="4051297" cy="304800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1600" b="1" baseline="0">
                <a:solidFill>
                  <a:srgbClr val="26437E"/>
                </a:solidFill>
              </a:defRPr>
            </a:lvl1pPr>
          </a:lstStyle>
          <a:p>
            <a:pPr lvl="0"/>
            <a:r>
              <a:rPr lang="pl-PL" dirty="0" smtClean="0"/>
              <a:t>INSERT NAME AND SURNAME</a:t>
            </a:r>
            <a:endParaRPr lang="pl-PL" dirty="0"/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3" y="3308350"/>
            <a:ext cx="4051296" cy="260350"/>
          </a:xfr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baseline="0">
                <a:solidFill>
                  <a:srgbClr val="26437E"/>
                </a:solidFill>
              </a:defRPr>
            </a:lvl1pPr>
            <a:lvl2pPr marL="457200" indent="0">
              <a:buNone/>
              <a:defRPr sz="900" b="0">
                <a:solidFill>
                  <a:srgbClr val="26437E"/>
                </a:solidFill>
              </a:defRPr>
            </a:lvl2pPr>
            <a:lvl3pPr marL="914400" indent="0">
              <a:buNone/>
              <a:defRPr sz="900" b="0">
                <a:solidFill>
                  <a:srgbClr val="26437E"/>
                </a:solidFill>
              </a:defRPr>
            </a:lvl3pPr>
            <a:lvl4pPr marL="1371600" indent="0">
              <a:buNone/>
              <a:defRPr sz="900" b="0">
                <a:solidFill>
                  <a:srgbClr val="26437E"/>
                </a:solidFill>
              </a:defRPr>
            </a:lvl4pPr>
            <a:lvl5pPr marL="1828800" indent="0">
              <a:buNone/>
              <a:defRPr sz="900" b="0">
                <a:solidFill>
                  <a:srgbClr val="26437E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 smtClean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12783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338400"/>
            <a:ext cx="3784600" cy="7032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b="1" baseline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30143"/>
            <a:ext cx="2311400" cy="1898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tx2">
                    <a:alpha val="4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7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555643"/>
            <a:ext cx="2311400" cy="450850"/>
          </a:xfrm>
        </p:spPr>
        <p:txBody>
          <a:bodyPr/>
          <a:lstStyle>
            <a:lvl1pPr marL="0" indent="0" algn="ctr">
              <a:buNone/>
              <a:defRPr b="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03249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2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5359400" y="338400"/>
            <a:ext cx="3784600" cy="703223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0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6108701" y="1492368"/>
            <a:ext cx="2311400" cy="1898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7</a:t>
            </a:r>
            <a:endParaRPr lang="pl-PL" dirty="0"/>
          </a:p>
        </p:txBody>
      </p:sp>
      <p:sp>
        <p:nvSpPr>
          <p:cNvPr id="11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6108701" y="2317868"/>
            <a:ext cx="2311400" cy="450850"/>
          </a:xfrm>
        </p:spPr>
        <p:txBody>
          <a:bodyPr/>
          <a:lstStyle>
            <a:lvl1pPr marL="0" indent="0" algn="ctr">
              <a:buNone/>
              <a:defRPr b="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sp>
        <p:nvSpPr>
          <p:cNvPr id="16" name="Prostokąt 1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49302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3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6997" y="2650036"/>
            <a:ext cx="3535356" cy="703223"/>
          </a:xfrm>
          <a:solidFill>
            <a:srgbClr val="26437E">
              <a:alpha val="50196"/>
            </a:srgb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97" y="737238"/>
            <a:ext cx="3535356" cy="1898650"/>
          </a:xfrm>
          <a:solidFill>
            <a:srgbClr val="26437E">
              <a:alpha val="50196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00408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4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6997" y="2650036"/>
            <a:ext cx="3535356" cy="703223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97" y="737238"/>
            <a:ext cx="3535356" cy="189865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5273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536200" y="2650036"/>
            <a:ext cx="3535356" cy="703223"/>
          </a:xfrm>
          <a:solidFill>
            <a:srgbClr val="FFFFFF">
              <a:alpha val="50196"/>
            </a:srgb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536200" y="737238"/>
            <a:ext cx="3535356" cy="1898650"/>
          </a:xfrm>
          <a:solidFill>
            <a:srgbClr val="FFFFFF">
              <a:alpha val="50196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6382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3656012" y="0"/>
            <a:ext cx="3659981" cy="17113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656013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0" name="Symbol zastępczy obrazu 7"/>
          <p:cNvSpPr>
            <a:spLocks noGrp="1"/>
          </p:cNvSpPr>
          <p:nvPr>
            <p:ph type="pic" sz="quarter" idx="12" hasCustomPrompt="1"/>
          </p:nvPr>
        </p:nvSpPr>
        <p:spPr>
          <a:xfrm>
            <a:off x="3656013" y="1711325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1" name="Symbol zastępczy obrazu 7"/>
          <p:cNvSpPr>
            <a:spLocks noGrp="1"/>
          </p:cNvSpPr>
          <p:nvPr>
            <p:ph type="pic" sz="quarter" idx="13" hasCustomPrompt="1"/>
          </p:nvPr>
        </p:nvSpPr>
        <p:spPr>
          <a:xfrm>
            <a:off x="5484020" y="1711325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2" name="Symbol zastępczy obrazu 7"/>
          <p:cNvSpPr>
            <a:spLocks noGrp="1"/>
          </p:cNvSpPr>
          <p:nvPr>
            <p:ph type="pic" sz="quarter" idx="14" hasCustomPrompt="1"/>
          </p:nvPr>
        </p:nvSpPr>
        <p:spPr>
          <a:xfrm>
            <a:off x="1828006" y="3422650"/>
            <a:ext cx="3656014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0" y="1711325"/>
            <a:ext cx="1828006" cy="343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Prostokąt 13"/>
          <p:cNvSpPr/>
          <p:nvPr userDrawn="1"/>
        </p:nvSpPr>
        <p:spPr>
          <a:xfrm>
            <a:off x="7315994" y="3422650"/>
            <a:ext cx="1828006" cy="1720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8" name="Symbol zastępczy tekstu 15"/>
          <p:cNvSpPr>
            <a:spLocks noGrp="1"/>
          </p:cNvSpPr>
          <p:nvPr>
            <p:ph type="body" sz="quarter" idx="17" hasCustomPrompt="1"/>
          </p:nvPr>
        </p:nvSpPr>
        <p:spPr>
          <a:xfrm>
            <a:off x="3715545" y="208365"/>
            <a:ext cx="2490419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2" name="Symbol zastępczy obrazu 7"/>
          <p:cNvSpPr>
            <a:spLocks noGrp="1"/>
          </p:cNvSpPr>
          <p:nvPr>
            <p:ph type="pic" sz="quarter" idx="18" hasCustomPrompt="1"/>
          </p:nvPr>
        </p:nvSpPr>
        <p:spPr>
          <a:xfrm>
            <a:off x="5484020" y="3422650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9" name="Symbol zastępczy tekstu 15"/>
          <p:cNvSpPr>
            <a:spLocks noGrp="1"/>
          </p:cNvSpPr>
          <p:nvPr>
            <p:ph type="body" sz="quarter" idx="20" hasCustomPrompt="1"/>
          </p:nvPr>
        </p:nvSpPr>
        <p:spPr>
          <a:xfrm>
            <a:off x="3715545" y="553318"/>
            <a:ext cx="2490419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Symbol zastępczy tekstu 15"/>
          <p:cNvSpPr>
            <a:spLocks noGrp="1"/>
          </p:cNvSpPr>
          <p:nvPr>
            <p:ph type="body" sz="quarter" idx="21" hasCustomPrompt="1"/>
          </p:nvPr>
        </p:nvSpPr>
        <p:spPr>
          <a:xfrm>
            <a:off x="59534" y="1919690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5" name="Symbol zastępczy tekstu 15"/>
          <p:cNvSpPr>
            <a:spLocks noGrp="1"/>
          </p:cNvSpPr>
          <p:nvPr>
            <p:ph type="body" sz="quarter" idx="22" hasCustomPrompt="1"/>
          </p:nvPr>
        </p:nvSpPr>
        <p:spPr>
          <a:xfrm>
            <a:off x="59534" y="2264643"/>
            <a:ext cx="1617876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8" name="Symbol zastępczy tekstu 15"/>
          <p:cNvSpPr>
            <a:spLocks noGrp="1"/>
          </p:cNvSpPr>
          <p:nvPr>
            <p:ph type="body" sz="quarter" idx="23" hasCustomPrompt="1"/>
          </p:nvPr>
        </p:nvSpPr>
        <p:spPr>
          <a:xfrm>
            <a:off x="7375528" y="3631015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9" name="Symbol zastępczy tekstu 15"/>
          <p:cNvSpPr>
            <a:spLocks noGrp="1"/>
          </p:cNvSpPr>
          <p:nvPr>
            <p:ph type="body" sz="quarter" idx="24" hasCustomPrompt="1"/>
          </p:nvPr>
        </p:nvSpPr>
        <p:spPr>
          <a:xfrm>
            <a:off x="7375528" y="3975968"/>
            <a:ext cx="1617876" cy="70503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Prostokąt 31"/>
          <p:cNvSpPr/>
          <p:nvPr userDrawn="1"/>
        </p:nvSpPr>
        <p:spPr>
          <a:xfrm>
            <a:off x="7315994" y="-18"/>
            <a:ext cx="1828006" cy="34226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3" name="Symbol zastępczy tekstu 15"/>
          <p:cNvSpPr>
            <a:spLocks noGrp="1"/>
          </p:cNvSpPr>
          <p:nvPr>
            <p:ph type="body" sz="quarter" idx="25" hasCustomPrompt="1"/>
          </p:nvPr>
        </p:nvSpPr>
        <p:spPr>
          <a:xfrm>
            <a:off x="7375528" y="208347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34" name="Symbol zastępczy tekstu 15"/>
          <p:cNvSpPr>
            <a:spLocks noGrp="1"/>
          </p:cNvSpPr>
          <p:nvPr>
            <p:ph type="body" sz="quarter" idx="26" hasCustomPrompt="1"/>
          </p:nvPr>
        </p:nvSpPr>
        <p:spPr>
          <a:xfrm>
            <a:off x="7375528" y="553300"/>
            <a:ext cx="1617876" cy="72443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2" name="Prostokąt 41"/>
          <p:cNvSpPr/>
          <p:nvPr userDrawn="1"/>
        </p:nvSpPr>
        <p:spPr>
          <a:xfrm>
            <a:off x="1828007" y="1711325"/>
            <a:ext cx="1828006" cy="17208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3" name="Symbol zastępczy tekstu 15"/>
          <p:cNvSpPr>
            <a:spLocks noGrp="1"/>
          </p:cNvSpPr>
          <p:nvPr>
            <p:ph type="body" sz="quarter" idx="27" hasCustomPrompt="1"/>
          </p:nvPr>
        </p:nvSpPr>
        <p:spPr>
          <a:xfrm>
            <a:off x="1887541" y="1919690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44" name="Symbol zastępczy tekstu 15"/>
          <p:cNvSpPr>
            <a:spLocks noGrp="1"/>
          </p:cNvSpPr>
          <p:nvPr>
            <p:ph type="body" sz="quarter" idx="28" hasCustomPrompt="1"/>
          </p:nvPr>
        </p:nvSpPr>
        <p:spPr>
          <a:xfrm>
            <a:off x="1887541" y="2264643"/>
            <a:ext cx="1617876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9650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1047625" y="0"/>
            <a:ext cx="3140188" cy="5143500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1205071" y="2217496"/>
            <a:ext cx="2825296" cy="930713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8" name="Tytuł 2"/>
          <p:cNvSpPr>
            <a:spLocks noGrp="1"/>
          </p:cNvSpPr>
          <p:nvPr>
            <p:ph type="title" hasCustomPrompt="1"/>
          </p:nvPr>
        </p:nvSpPr>
        <p:spPr>
          <a:xfrm>
            <a:off x="1205071" y="1020282"/>
            <a:ext cx="2825296" cy="1197213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90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ctrTitle" hasCustomPrompt="1"/>
          </p:nvPr>
        </p:nvSpPr>
        <p:spPr>
          <a:xfrm>
            <a:off x="406400" y="2004595"/>
            <a:ext cx="8287144" cy="52828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  <a:endParaRPr lang="pl-PL" dirty="0"/>
          </a:p>
        </p:txBody>
      </p:sp>
      <p:sp>
        <p:nvSpPr>
          <p:cNvPr id="15" name="Symbol zastępczy tekstu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2997200"/>
            <a:ext cx="4051297" cy="304800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1600" b="1" baseline="0">
                <a:solidFill>
                  <a:srgbClr val="26437E"/>
                </a:solidFill>
              </a:defRPr>
            </a:lvl1pPr>
          </a:lstStyle>
          <a:p>
            <a:pPr lvl="0"/>
            <a:r>
              <a:rPr lang="pl-PL" dirty="0" smtClean="0"/>
              <a:t>INSERT NAME AND SURNAME</a:t>
            </a:r>
            <a:endParaRPr lang="pl-PL" dirty="0"/>
          </a:p>
        </p:txBody>
      </p:sp>
      <p:sp>
        <p:nvSpPr>
          <p:cNvPr id="16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3" y="3308350"/>
            <a:ext cx="4051296" cy="260350"/>
          </a:xfr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baseline="0">
                <a:solidFill>
                  <a:srgbClr val="26437E"/>
                </a:solidFill>
              </a:defRPr>
            </a:lvl1pPr>
            <a:lvl2pPr marL="457200" indent="0">
              <a:buNone/>
              <a:defRPr sz="900" b="0">
                <a:solidFill>
                  <a:srgbClr val="26437E"/>
                </a:solidFill>
              </a:defRPr>
            </a:lvl2pPr>
            <a:lvl3pPr marL="914400" indent="0">
              <a:buNone/>
              <a:defRPr sz="900" b="0">
                <a:solidFill>
                  <a:srgbClr val="26437E"/>
                </a:solidFill>
              </a:defRPr>
            </a:lvl3pPr>
            <a:lvl4pPr marL="1371600" indent="0">
              <a:buNone/>
              <a:defRPr sz="900" b="0">
                <a:solidFill>
                  <a:srgbClr val="26437E"/>
                </a:solidFill>
              </a:defRPr>
            </a:lvl4pPr>
            <a:lvl5pPr marL="1828800" indent="0">
              <a:buNone/>
              <a:defRPr sz="900" b="0">
                <a:solidFill>
                  <a:srgbClr val="26437E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 smtClean="0"/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21071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3140188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4" name="PoleTekstowe 3"/>
          <p:cNvSpPr txBox="1"/>
          <p:nvPr userDrawn="1"/>
        </p:nvSpPr>
        <p:spPr>
          <a:xfrm>
            <a:off x="596102" y="-1005939"/>
            <a:ext cx="1155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6600" dirty="0" smtClean="0">
                <a:solidFill>
                  <a:prstClr val="white"/>
                </a:solidFill>
              </a:rPr>
              <a:t>„</a:t>
            </a: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89899"/>
            <a:ext cx="2112496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author</a:t>
            </a:r>
            <a:r>
              <a:rPr lang="pl-PL" dirty="0" smtClean="0"/>
              <a:t> of </a:t>
            </a:r>
            <a:r>
              <a:rPr lang="pl-PL" dirty="0" err="1" smtClean="0"/>
              <a:t>quote</a:t>
            </a:r>
            <a:endParaRPr lang="pl-PL" dirty="0"/>
          </a:p>
        </p:txBody>
      </p:sp>
      <p:sp>
        <p:nvSpPr>
          <p:cNvPr id="11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70914"/>
            <a:ext cx="2112496" cy="14504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</a:p>
          <a:p>
            <a:pPr lvl="0"/>
            <a:r>
              <a:rPr lang="pl-PL" dirty="0" err="1" smtClean="0"/>
              <a:t>quote</a:t>
            </a:r>
            <a:r>
              <a:rPr lang="pl-PL" dirty="0" smtClean="0"/>
              <a:t> </a:t>
            </a:r>
          </a:p>
          <a:p>
            <a:pPr lvl="0"/>
            <a:r>
              <a:rPr lang="pl-PL" dirty="0" err="1" smtClean="0"/>
              <a:t>here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4840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70914"/>
            <a:ext cx="2112496" cy="14504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</a:p>
          <a:p>
            <a:pPr lvl="0"/>
            <a:r>
              <a:rPr lang="pl-PL" dirty="0" err="1" smtClean="0"/>
              <a:t>quote</a:t>
            </a:r>
            <a:r>
              <a:rPr lang="pl-PL" dirty="0" smtClean="0"/>
              <a:t> </a:t>
            </a:r>
          </a:p>
          <a:p>
            <a:pPr lvl="0"/>
            <a:r>
              <a:rPr lang="pl-PL" dirty="0" err="1" smtClean="0"/>
              <a:t>here</a:t>
            </a:r>
            <a:endParaRPr lang="pl-PL" dirty="0"/>
          </a:p>
        </p:txBody>
      </p:sp>
      <p:sp>
        <p:nvSpPr>
          <p:cNvPr id="4" name="PoleTekstowe 3"/>
          <p:cNvSpPr txBox="1"/>
          <p:nvPr userDrawn="1"/>
        </p:nvSpPr>
        <p:spPr>
          <a:xfrm>
            <a:off x="596102" y="-1005939"/>
            <a:ext cx="1155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6600" dirty="0" smtClean="0">
                <a:solidFill>
                  <a:prstClr val="white"/>
                </a:solidFill>
              </a:rPr>
              <a:t>„</a:t>
            </a: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89899"/>
            <a:ext cx="2112496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author</a:t>
            </a:r>
            <a:r>
              <a:rPr lang="pl-PL" dirty="0" smtClean="0"/>
              <a:t> of </a:t>
            </a:r>
            <a:r>
              <a:rPr lang="pl-PL" dirty="0" err="1" smtClean="0"/>
              <a:t>quote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5865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393700" y="4438649"/>
            <a:ext cx="4779963" cy="522587"/>
          </a:xfrm>
          <a:solidFill>
            <a:schemeClr val="tx1">
              <a:alpha val="95000"/>
            </a:schemeClr>
          </a:solidFill>
        </p:spPr>
        <p:txBody>
          <a:bodyPr anchor="ctr">
            <a:normAutofit/>
          </a:bodyPr>
          <a:lstStyle>
            <a:lvl1pPr algn="l">
              <a:defRPr sz="1800" b="0" baseline="0">
                <a:solidFill>
                  <a:schemeClr val="accent3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SECTION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2032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>
            <a:off x="0" y="4261651"/>
            <a:ext cx="9144000" cy="88184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2" name="Prostokąt 11"/>
          <p:cNvSpPr/>
          <p:nvPr userDrawn="1"/>
        </p:nvSpPr>
        <p:spPr>
          <a:xfrm flipV="1">
            <a:off x="0" y="4215930"/>
            <a:ext cx="9144000" cy="4572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393700" y="4438649"/>
            <a:ext cx="4779963" cy="522588"/>
          </a:xfrm>
        </p:spPr>
        <p:txBody>
          <a:bodyPr anchor="ctr"/>
          <a:lstStyle>
            <a:lvl1pPr algn="l"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SECTION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64538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1600200"/>
            <a:ext cx="8236344" cy="773466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10975"/>
            <a:ext cx="2870200" cy="1211875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68"/>
              </a:spcBef>
              <a:buNone/>
              <a:defRPr sz="1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COMARCH</a:t>
            </a:r>
          </a:p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</a:t>
            </a:r>
            <a:r>
              <a:rPr lang="pl-PL" dirty="0" err="1" smtClean="0"/>
              <a:t>info@comarch.pl</a:t>
            </a:r>
            <a:r>
              <a:rPr lang="pl-PL" dirty="0" smtClean="0"/>
              <a:t>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62257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1600200"/>
            <a:ext cx="8236347" cy="773466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INSERT 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10975"/>
            <a:ext cx="2870200" cy="1211875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168"/>
              </a:spcBef>
              <a:buNone/>
              <a:defRPr sz="1000" b="0" baseline="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COMARCH</a:t>
            </a:r>
          </a:p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</a:t>
            </a:r>
            <a:r>
              <a:rPr lang="pl-PL" dirty="0" err="1" smtClean="0"/>
              <a:t>info@comarch.pl</a:t>
            </a:r>
            <a:r>
              <a:rPr lang="pl-PL" dirty="0" smtClean="0"/>
              <a:t>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1690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2152650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99101"/>
            <a:ext cx="1587500" cy="97595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7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info@comarch.pl </a:t>
            </a:r>
          </a:p>
          <a:p>
            <a:r>
              <a:rPr lang="pl-PL" dirty="0" smtClean="0"/>
              <a:t>www.comarch.com 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31426"/>
            <a:ext cx="800100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5786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2152650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31426"/>
            <a:ext cx="800100" cy="122537"/>
          </a:xfrm>
          <a:prstGeom prst="rect">
            <a:avLst/>
          </a:prstGeom>
        </p:spPr>
      </p:pic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99101"/>
            <a:ext cx="1587500" cy="97595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7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info@comarch.pl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43553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Thank you and soci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2066925" y="1335547"/>
            <a:ext cx="5010150" cy="77346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0" hasCustomPrompt="1"/>
          </p:nvPr>
        </p:nvSpPr>
        <p:spPr>
          <a:xfrm>
            <a:off x="2066925" y="2108660"/>
            <a:ext cx="5010150" cy="509166"/>
          </a:xfr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INSERT SUBTITLE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23" name="Prostokąt 22"/>
          <p:cNvSpPr/>
          <p:nvPr userDrawn="1"/>
        </p:nvSpPr>
        <p:spPr>
          <a:xfrm>
            <a:off x="0" y="3893770"/>
            <a:ext cx="9144000" cy="1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5130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facebook.com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25" name="Picture 6" descr="C:\Users\Dominik\Downloads\Social_Icons\faceboo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58" y="4329978"/>
            <a:ext cx="327172" cy="327172"/>
          </a:xfrm>
          <a:prstGeom prst="rect">
            <a:avLst/>
          </a:prstGeom>
          <a:noFill/>
        </p:spPr>
      </p:pic>
      <p:sp>
        <p:nvSpPr>
          <p:cNvPr id="26" name="Symbol zastępczy tekstu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98148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twitter.com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28" name="Picture 4" descr="C:\Users\Dominik\Downloads\Social_Icons\twitter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976" y="4329978"/>
            <a:ext cx="327172" cy="327172"/>
          </a:xfrm>
          <a:prstGeom prst="rect">
            <a:avLst/>
          </a:prstGeom>
          <a:noFill/>
        </p:spPr>
      </p:pic>
      <p:sp>
        <p:nvSpPr>
          <p:cNvPr id="29" name="Symbol zastępczy tekstu 12"/>
          <p:cNvSpPr>
            <a:spLocks noGrp="1"/>
          </p:cNvSpPr>
          <p:nvPr>
            <p:ph type="body" sz="quarter" idx="13" hasCustomPrompt="1"/>
          </p:nvPr>
        </p:nvSpPr>
        <p:spPr>
          <a:xfrm>
            <a:off x="7043863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youtube.com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33" name="Picture 5" descr="C:\Users\Dominik\Downloads\Social_Icons\youtube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691" y="4329978"/>
            <a:ext cx="327172" cy="327172"/>
          </a:xfrm>
          <a:prstGeom prst="rect">
            <a:avLst/>
          </a:prstGeom>
          <a:noFill/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 flipV="1">
            <a:off x="0" y="384805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24151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2535161"/>
            <a:ext cx="9144000" cy="260833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2535161"/>
            <a:ext cx="8229599" cy="1026962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INSTERT TITLE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OF THE PRESENTATION</a:t>
            </a:r>
            <a:endParaRPr lang="pl-PL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199" y="3562123"/>
            <a:ext cx="8229599" cy="54969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SUBTITLE OF THE PRESENTATION</a:t>
            </a:r>
            <a:endParaRPr lang="pl-PL" dirty="0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19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pl-PL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BB02E-943C-4C46-9B21-33621668B686}" type="datetimeFigureOut">
              <a:rPr>
                <a:solidFill>
                  <a:prstClr val="white"/>
                </a:solidFill>
              </a:rPr>
              <a:pPr/>
              <a:t>2016-02-20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6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1816"/>
            <a:ext cx="4000500" cy="295466"/>
          </a:xfrm>
          <a:noFill/>
        </p:spPr>
        <p:txBody>
          <a:bodyPr wrap="square" lIns="0" rIns="0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7282"/>
            <a:ext cx="4000500" cy="295466"/>
          </a:xfrm>
          <a:noFill/>
        </p:spPr>
        <p:txBody>
          <a:bodyPr wrap="square" lIns="0" rIns="0" rtlCol="0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0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4902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6400" y="2004595"/>
            <a:ext cx="8287144" cy="52828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400" b="1" baseline="0">
                <a:solidFill>
                  <a:schemeClr val="accent1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2997200"/>
            <a:ext cx="4051297" cy="304800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1600" b="1" baseline="0">
                <a:solidFill>
                  <a:srgbClr val="26437E"/>
                </a:solidFill>
              </a:defRPr>
            </a:lvl1pPr>
          </a:lstStyle>
          <a:p>
            <a:pPr lvl="0"/>
            <a:r>
              <a:rPr lang="pl-PL" dirty="0" smtClean="0"/>
              <a:t>INSERT NAME AND SURNAME</a:t>
            </a:r>
            <a:endParaRPr lang="pl-PL" dirty="0"/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3" y="3308350"/>
            <a:ext cx="4051296" cy="260350"/>
          </a:xfr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baseline="0">
                <a:solidFill>
                  <a:srgbClr val="26437E"/>
                </a:solidFill>
              </a:defRPr>
            </a:lvl1pPr>
            <a:lvl2pPr marL="457200" indent="0">
              <a:buNone/>
              <a:defRPr sz="900" b="0">
                <a:solidFill>
                  <a:srgbClr val="26437E"/>
                </a:solidFill>
              </a:defRPr>
            </a:lvl2pPr>
            <a:lvl3pPr marL="914400" indent="0">
              <a:buNone/>
              <a:defRPr sz="900" b="0">
                <a:solidFill>
                  <a:srgbClr val="26437E"/>
                </a:solidFill>
              </a:defRPr>
            </a:lvl3pPr>
            <a:lvl4pPr marL="1371600" indent="0">
              <a:buNone/>
              <a:defRPr sz="900" b="0">
                <a:solidFill>
                  <a:srgbClr val="26437E"/>
                </a:solidFill>
              </a:defRPr>
            </a:lvl4pPr>
            <a:lvl5pPr marL="1828800" indent="0">
              <a:buNone/>
              <a:defRPr sz="900" b="0">
                <a:solidFill>
                  <a:srgbClr val="26437E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 smtClean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92145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itle slide to print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2535161"/>
            <a:ext cx="9144000" cy="260833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199" y="3562123"/>
            <a:ext cx="8229599" cy="54969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SUBTITLE OF THE PRESENTATION</a:t>
            </a:r>
            <a:endParaRPr lang="pl-PL" dirty="0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19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pl-PL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BB02E-943C-4C46-9B21-33621668B686}" type="datetimeFigureOut">
              <a:rPr lang="en-GB">
                <a:solidFill>
                  <a:srgbClr val="26437E"/>
                </a:solidFill>
              </a:rPr>
              <a:pPr/>
              <a:t>20/02/2016</a:t>
            </a:fld>
            <a:endParaRPr lang="en-GB" dirty="0">
              <a:solidFill>
                <a:srgbClr val="26437E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6"/>
          </a:xfrm>
          <a:prstGeom prst="rect">
            <a:avLst/>
          </a:prstGeom>
        </p:spPr>
      </p:pic>
      <p:sp>
        <p:nvSpPr>
          <p:cNvPr id="16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1816"/>
            <a:ext cx="4000500" cy="295466"/>
          </a:xfrm>
          <a:noFill/>
        </p:spPr>
        <p:txBody>
          <a:bodyPr wrap="square" lIns="0" rIns="0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7282"/>
            <a:ext cx="4000500" cy="295466"/>
          </a:xfrm>
          <a:noFill/>
        </p:spPr>
        <p:txBody>
          <a:bodyPr wrap="square" lIns="0" rIns="0" rtlCol="0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5713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1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4" name="Prostokąt 23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1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690916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</a:t>
            </a:r>
            <a:endParaRPr lang="en-US" dirty="0"/>
          </a:p>
        </p:txBody>
      </p:sp>
      <p:sp>
        <p:nvSpPr>
          <p:cNvPr id="22" name="Symbol zastępczy tekstu 3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224716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23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1581528" y="1224716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5" name="Symbol zastępczy tekstu 38"/>
          <p:cNvSpPr>
            <a:spLocks noGrp="1"/>
          </p:cNvSpPr>
          <p:nvPr>
            <p:ph type="body" sz="quarter" idx="30" hasCustomPrompt="1"/>
          </p:nvPr>
        </p:nvSpPr>
        <p:spPr>
          <a:xfrm>
            <a:off x="1581528" y="1595792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6" name="Symbol zastępczy tekstu 38"/>
          <p:cNvSpPr>
            <a:spLocks noGrp="1"/>
          </p:cNvSpPr>
          <p:nvPr>
            <p:ph type="body" sz="quarter" idx="31" hasCustomPrompt="1"/>
          </p:nvPr>
        </p:nvSpPr>
        <p:spPr>
          <a:xfrm>
            <a:off x="1581528" y="1966868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7" name="Symbol zastępczy tekstu 38"/>
          <p:cNvSpPr>
            <a:spLocks noGrp="1"/>
          </p:cNvSpPr>
          <p:nvPr>
            <p:ph type="body" sz="quarter" idx="32" hasCustomPrompt="1"/>
          </p:nvPr>
        </p:nvSpPr>
        <p:spPr>
          <a:xfrm>
            <a:off x="1581528" y="2337944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8" name="Symbol zastępczy tekstu 38"/>
          <p:cNvSpPr>
            <a:spLocks noGrp="1"/>
          </p:cNvSpPr>
          <p:nvPr>
            <p:ph type="body" sz="quarter" idx="33" hasCustomPrompt="1"/>
          </p:nvPr>
        </p:nvSpPr>
        <p:spPr>
          <a:xfrm>
            <a:off x="1581528" y="2709020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9" name="Symbol zastępczy tekstu 38"/>
          <p:cNvSpPr>
            <a:spLocks noGrp="1"/>
          </p:cNvSpPr>
          <p:nvPr>
            <p:ph type="body" sz="quarter" idx="34" hasCustomPrompt="1"/>
          </p:nvPr>
        </p:nvSpPr>
        <p:spPr>
          <a:xfrm>
            <a:off x="1581528" y="3080096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0" name="Symbol zastępczy tekstu 38"/>
          <p:cNvSpPr>
            <a:spLocks noGrp="1"/>
          </p:cNvSpPr>
          <p:nvPr>
            <p:ph type="body" sz="quarter" idx="35" hasCustomPrompt="1"/>
          </p:nvPr>
        </p:nvSpPr>
        <p:spPr>
          <a:xfrm>
            <a:off x="1581528" y="3451172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2" name="Symbol zastępczy tekstu 38"/>
          <p:cNvSpPr>
            <a:spLocks noGrp="1"/>
          </p:cNvSpPr>
          <p:nvPr>
            <p:ph type="body" sz="quarter" idx="36" hasCustomPrompt="1"/>
          </p:nvPr>
        </p:nvSpPr>
        <p:spPr>
          <a:xfrm>
            <a:off x="1581528" y="3822248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3" name="Symbol zastępczy tekstu 38"/>
          <p:cNvSpPr>
            <a:spLocks noGrp="1"/>
          </p:cNvSpPr>
          <p:nvPr>
            <p:ph type="body" sz="quarter" idx="37" hasCustomPrompt="1"/>
          </p:nvPr>
        </p:nvSpPr>
        <p:spPr>
          <a:xfrm>
            <a:off x="457200" y="1595792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4" name="Symbol zastępczy tekstu 38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963419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5" name="Symbol zastępczy tekstu 38"/>
          <p:cNvSpPr>
            <a:spLocks noGrp="1"/>
          </p:cNvSpPr>
          <p:nvPr>
            <p:ph type="body" sz="quarter" idx="39" hasCustomPrompt="1"/>
          </p:nvPr>
        </p:nvSpPr>
        <p:spPr>
          <a:xfrm>
            <a:off x="457200" y="2334495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6" name="Symbol zastępczy tekstu 38"/>
          <p:cNvSpPr>
            <a:spLocks noGrp="1"/>
          </p:cNvSpPr>
          <p:nvPr>
            <p:ph type="body" sz="quarter" idx="40" hasCustomPrompt="1"/>
          </p:nvPr>
        </p:nvSpPr>
        <p:spPr>
          <a:xfrm>
            <a:off x="457199" y="2711073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7" name="Symbol zastępczy tekstu 38"/>
          <p:cNvSpPr>
            <a:spLocks noGrp="1"/>
          </p:cNvSpPr>
          <p:nvPr>
            <p:ph type="body" sz="quarter" idx="41" hasCustomPrompt="1"/>
          </p:nvPr>
        </p:nvSpPr>
        <p:spPr>
          <a:xfrm>
            <a:off x="457199" y="3075712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8" name="Symbol zastępczy tekstu 38"/>
          <p:cNvSpPr>
            <a:spLocks noGrp="1"/>
          </p:cNvSpPr>
          <p:nvPr>
            <p:ph type="body" sz="quarter" idx="42" hasCustomPrompt="1"/>
          </p:nvPr>
        </p:nvSpPr>
        <p:spPr>
          <a:xfrm>
            <a:off x="457200" y="3451707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9" name="Symbol zastępczy tekstu 38"/>
          <p:cNvSpPr>
            <a:spLocks noGrp="1"/>
          </p:cNvSpPr>
          <p:nvPr>
            <p:ph type="body" sz="quarter" idx="43" hasCustomPrompt="1"/>
          </p:nvPr>
        </p:nvSpPr>
        <p:spPr>
          <a:xfrm>
            <a:off x="457200" y="3816346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9553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2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477509" y="1157643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475589" y="186844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1" name="Symbol zastępczy tekstu 38"/>
          <p:cNvSpPr>
            <a:spLocks noGrp="1"/>
          </p:cNvSpPr>
          <p:nvPr>
            <p:ph type="body" sz="quarter" idx="17" hasCustomPrompt="1"/>
          </p:nvPr>
        </p:nvSpPr>
        <p:spPr>
          <a:xfrm>
            <a:off x="477509" y="2613000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4" name="Symbol zastępczy tekstu 38"/>
          <p:cNvSpPr>
            <a:spLocks noGrp="1"/>
          </p:cNvSpPr>
          <p:nvPr>
            <p:ph type="body" sz="quarter" idx="20" hasCustomPrompt="1"/>
          </p:nvPr>
        </p:nvSpPr>
        <p:spPr>
          <a:xfrm>
            <a:off x="477493" y="336077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7" name="Symbol zastępczy tekstu 38"/>
          <p:cNvSpPr>
            <a:spLocks noGrp="1"/>
          </p:cNvSpPr>
          <p:nvPr>
            <p:ph type="body" sz="quarter" idx="23" hasCustomPrompt="1"/>
          </p:nvPr>
        </p:nvSpPr>
        <p:spPr>
          <a:xfrm>
            <a:off x="477493" y="409095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Prostokąt 1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8792"/>
            <a:ext cx="8229600" cy="693074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17708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3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3630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455280" y="140597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122" y="4717359"/>
            <a:ext cx="800100" cy="122537"/>
          </a:xfrm>
          <a:prstGeom prst="rect">
            <a:avLst/>
          </a:prstGeom>
        </p:spPr>
      </p:pic>
      <p:sp>
        <p:nvSpPr>
          <p:cNvPr id="9" name="Symbol zastępczy tekstu 38"/>
          <p:cNvSpPr>
            <a:spLocks noGrp="1"/>
          </p:cNvSpPr>
          <p:nvPr>
            <p:ph type="body" sz="quarter" idx="26" hasCustomPrompt="1"/>
          </p:nvPr>
        </p:nvSpPr>
        <p:spPr>
          <a:xfrm>
            <a:off x="455280" y="1775656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0" name="Symbol zastępczy tekstu 38"/>
          <p:cNvSpPr>
            <a:spLocks noGrp="1"/>
          </p:cNvSpPr>
          <p:nvPr>
            <p:ph type="body" sz="quarter" idx="27" hasCustomPrompt="1"/>
          </p:nvPr>
        </p:nvSpPr>
        <p:spPr>
          <a:xfrm>
            <a:off x="453360" y="2145333"/>
            <a:ext cx="7965038" cy="279757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3" name="Symbol zastępczy tekstu 38"/>
          <p:cNvSpPr>
            <a:spLocks noGrp="1"/>
          </p:cNvSpPr>
          <p:nvPr>
            <p:ph type="body" sz="quarter" idx="28" hasCustomPrompt="1"/>
          </p:nvPr>
        </p:nvSpPr>
        <p:spPr>
          <a:xfrm>
            <a:off x="459104" y="2499301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4" name="Symbol zastępczy tekstu 38"/>
          <p:cNvSpPr>
            <a:spLocks noGrp="1"/>
          </p:cNvSpPr>
          <p:nvPr>
            <p:ph type="body" sz="quarter" idx="29" hasCustomPrompt="1"/>
          </p:nvPr>
        </p:nvSpPr>
        <p:spPr>
          <a:xfrm>
            <a:off x="457184" y="2868978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5" name="Symbol zastępczy tekstu 38"/>
          <p:cNvSpPr>
            <a:spLocks noGrp="1"/>
          </p:cNvSpPr>
          <p:nvPr>
            <p:ph type="body" sz="quarter" idx="30" hasCustomPrompt="1"/>
          </p:nvPr>
        </p:nvSpPr>
        <p:spPr>
          <a:xfrm>
            <a:off x="461024" y="323865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6" name="Symbol zastępczy tekstu 38"/>
          <p:cNvSpPr>
            <a:spLocks noGrp="1"/>
          </p:cNvSpPr>
          <p:nvPr>
            <p:ph type="body" sz="quarter" idx="31" hasCustomPrompt="1"/>
          </p:nvPr>
        </p:nvSpPr>
        <p:spPr>
          <a:xfrm>
            <a:off x="459104" y="360833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7" name="Symbol zastępczy tekstu 38"/>
          <p:cNvSpPr>
            <a:spLocks noGrp="1"/>
          </p:cNvSpPr>
          <p:nvPr>
            <p:ph type="body" sz="quarter" idx="32" hasCustomPrompt="1"/>
          </p:nvPr>
        </p:nvSpPr>
        <p:spPr>
          <a:xfrm>
            <a:off x="462944" y="397800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8" name="Symbol zastępczy tekstu 38"/>
          <p:cNvSpPr>
            <a:spLocks noGrp="1"/>
          </p:cNvSpPr>
          <p:nvPr>
            <p:ph type="body" sz="quarter" idx="33" hasCustomPrompt="1"/>
          </p:nvPr>
        </p:nvSpPr>
        <p:spPr>
          <a:xfrm>
            <a:off x="461024" y="4347686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0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98403"/>
            <a:ext cx="8229600" cy="703463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7904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1911350"/>
            <a:ext cx="9144000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 flipV="1">
            <a:off x="0" y="1911349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2" name="Symbol zastępczy tekstu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16" y="4513263"/>
            <a:ext cx="2975769" cy="363537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want insert link for </a:t>
            </a:r>
            <a:r>
              <a:rPr lang="pl-PL" dirty="0" err="1" smtClean="0"/>
              <a:t>social</a:t>
            </a:r>
            <a:r>
              <a:rPr lang="pl-PL" dirty="0" smtClean="0"/>
              <a:t> media profile </a:t>
            </a:r>
          </a:p>
          <a:p>
            <a:pPr lvl="0"/>
            <a:r>
              <a:rPr lang="pl-PL" dirty="0" err="1" smtClean="0"/>
              <a:t>e.g</a:t>
            </a:r>
            <a:r>
              <a:rPr lang="pl-PL" dirty="0" smtClean="0"/>
              <a:t>.: </a:t>
            </a:r>
            <a:r>
              <a:rPr lang="pl-PL" dirty="0" err="1" smtClean="0"/>
              <a:t>twitter.com/comarc</a:t>
            </a:r>
            <a:r>
              <a:rPr lang="pl-PL" dirty="0" smtClean="0"/>
              <a:t>h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29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Tytuł 1"/>
          <p:cNvSpPr>
            <a:spLocks noGrp="1"/>
          </p:cNvSpPr>
          <p:nvPr>
            <p:ph type="ctrTitle" hasCustomPrompt="1"/>
          </p:nvPr>
        </p:nvSpPr>
        <p:spPr>
          <a:xfrm>
            <a:off x="641350" y="2568574"/>
            <a:ext cx="7861300" cy="38611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1600" b="1" baseline="0">
                <a:solidFill>
                  <a:srgbClr val="009DE0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41350" y="2971386"/>
            <a:ext cx="7861300" cy="335575"/>
          </a:xfrm>
        </p:spPr>
        <p:txBody>
          <a:bodyPr>
            <a:normAutofit/>
          </a:bodyPr>
          <a:lstStyle>
            <a:lvl1pPr marL="0" indent="0" algn="ctr">
              <a:buNone/>
              <a:defRPr sz="1300" b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3340100"/>
            <a:ext cx="7861300" cy="1098550"/>
          </a:xfrm>
        </p:spPr>
        <p:txBody>
          <a:bodyPr>
            <a:noAutofit/>
          </a:bodyPr>
          <a:lstStyle>
            <a:lvl1pPr marL="0" indent="0" algn="ctr">
              <a:buNone/>
              <a:defRPr lang="pl-PL" sz="10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900">
                <a:solidFill>
                  <a:srgbClr val="FFFFFF"/>
                </a:solidFill>
              </a:defRPr>
            </a:lvl2pPr>
            <a:lvl3pPr marL="914400" indent="0">
              <a:buNone/>
              <a:defRPr sz="900">
                <a:solidFill>
                  <a:srgbClr val="FFFFFF"/>
                </a:solidFill>
              </a:defRPr>
            </a:lvl3pPr>
            <a:lvl4pPr marL="1371600" indent="0">
              <a:buNone/>
              <a:defRPr sz="900">
                <a:solidFill>
                  <a:srgbClr val="FFFFFF"/>
                </a:solidFill>
              </a:defRPr>
            </a:lvl4pPr>
            <a:lvl5pPr marL="1828800" indent="0">
              <a:buNone/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6364585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1911350"/>
            <a:ext cx="9144000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1911349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2" name="Symbol zastępczy tekstu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16" y="4513263"/>
            <a:ext cx="2975769" cy="363537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want insert link for </a:t>
            </a:r>
            <a:r>
              <a:rPr lang="pl-PL" dirty="0" err="1" smtClean="0"/>
              <a:t>social</a:t>
            </a:r>
            <a:r>
              <a:rPr lang="pl-PL" dirty="0" smtClean="0"/>
              <a:t> media profile </a:t>
            </a:r>
          </a:p>
          <a:p>
            <a:pPr lvl="0"/>
            <a:r>
              <a:rPr lang="pl-PL" dirty="0" err="1" smtClean="0"/>
              <a:t>e.g</a:t>
            </a:r>
            <a:r>
              <a:rPr lang="pl-PL" dirty="0" smtClean="0"/>
              <a:t>.: </a:t>
            </a:r>
            <a:r>
              <a:rPr lang="pl-PL" dirty="0" err="1" smtClean="0"/>
              <a:t>twitter.com/comarc</a:t>
            </a:r>
            <a:r>
              <a:rPr lang="pl-PL" dirty="0" smtClean="0"/>
              <a:t>h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29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2" hasCustomPrompt="1"/>
          </p:nvPr>
        </p:nvSpPr>
        <p:spPr>
          <a:xfrm>
            <a:off x="714348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6794500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2663026"/>
            <a:ext cx="1638300" cy="285750"/>
          </a:xfrm>
        </p:spPr>
        <p:txBody>
          <a:bodyPr anchor="t">
            <a:noAutofit/>
          </a:bodyPr>
          <a:lstStyle>
            <a:lvl1pPr mar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034066"/>
            <a:ext cx="1638300" cy="161006"/>
          </a:xfrm>
        </p:spPr>
        <p:txBody>
          <a:bodyPr anchor="ctr">
            <a:noAutofit/>
          </a:bodyPr>
          <a:lstStyle>
            <a:lvl1pPr marL="0" indent="0" algn="ctr"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39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0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2663026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034066"/>
            <a:ext cx="1638300" cy="161006"/>
          </a:xfr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42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3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2663026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4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034066"/>
            <a:ext cx="1638300" cy="161006"/>
          </a:xfrm>
        </p:spPr>
        <p:txBody>
          <a:bodyPr anchor="ctr">
            <a:noAutofit/>
          </a:bodyPr>
          <a:lstStyle>
            <a:lvl1pPr marL="0" indent="0" algn="ctr"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45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168128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853640"/>
            <a:ext cx="8235950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0" name="Tytuł 3"/>
          <p:cNvSpPr>
            <a:spLocks noGrp="1"/>
          </p:cNvSpPr>
          <p:nvPr>
            <p:ph type="title" hasCustomPrompt="1"/>
          </p:nvPr>
        </p:nvSpPr>
        <p:spPr>
          <a:xfrm>
            <a:off x="457200" y="117756"/>
            <a:ext cx="8229600" cy="684110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341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7" name="Obraz 6" descr="logo_clien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731" y="95656"/>
            <a:ext cx="1412419" cy="706210"/>
          </a:xfrm>
          <a:prstGeom prst="rect">
            <a:avLst/>
          </a:prstGeom>
        </p:spPr>
      </p:pic>
      <p:sp>
        <p:nvSpPr>
          <p:cNvPr id="8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853640"/>
            <a:ext cx="8235950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0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4968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Cle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76443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676400" y="4774697"/>
            <a:ext cx="5118100" cy="27384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pl-PL" dirty="0" err="1" smtClean="0">
                <a:solidFill>
                  <a:srgbClr val="26437E"/>
                </a:solidFill>
              </a:rPr>
              <a:t>Footer</a:t>
            </a:r>
            <a:endParaRPr lang="pl-PL" dirty="0">
              <a:solidFill>
                <a:srgbClr val="26437E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853640"/>
            <a:ext cx="4085063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638908" y="853641"/>
            <a:ext cx="4054640" cy="391362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5" name="Prostokąt 1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497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338400"/>
            <a:ext cx="3784600" cy="7032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b="1" baseline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30143"/>
            <a:ext cx="2311400" cy="1898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tx2">
                    <a:alpha val="4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7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555643"/>
            <a:ext cx="2311400" cy="450850"/>
          </a:xfrm>
        </p:spPr>
        <p:txBody>
          <a:bodyPr/>
          <a:lstStyle>
            <a:lvl1pPr marL="0" indent="0" algn="ctr">
              <a:buNone/>
              <a:defRPr b="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535698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4" name="Prostokąt 13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90099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6" name="Symbol zastępczy tekstu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87148"/>
            <a:ext cx="2378075" cy="1538416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buNone/>
              <a:defRPr sz="1100" b="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19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718751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1" name="Symbol zastępczy tekstu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87843"/>
            <a:ext cx="2378075" cy="339811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buNone/>
              <a:defRPr sz="11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sp>
        <p:nvSpPr>
          <p:cNvPr id="24" name="Symbol zastępczy tekstu 13"/>
          <p:cNvSpPr>
            <a:spLocks noGrp="1"/>
          </p:cNvSpPr>
          <p:nvPr>
            <p:ph type="body" sz="quarter" idx="19" hasCustomPrompt="1"/>
          </p:nvPr>
        </p:nvSpPr>
        <p:spPr>
          <a:xfrm>
            <a:off x="6286512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5" name="Symbol zastępczy tekstu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86512" y="2187148"/>
            <a:ext cx="2378075" cy="1538416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27" name="Symbol zastępczy tekstu 13"/>
          <p:cNvSpPr>
            <a:spLocks noGrp="1"/>
          </p:cNvSpPr>
          <p:nvPr>
            <p:ph type="body" sz="quarter" idx="21" hasCustomPrompt="1"/>
          </p:nvPr>
        </p:nvSpPr>
        <p:spPr>
          <a:xfrm>
            <a:off x="6548063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86512" y="1587843"/>
            <a:ext cx="2378075" cy="339811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sp>
        <p:nvSpPr>
          <p:cNvPr id="38" name="Symbol zastępczy tekstu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75722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9" name="Symbol zastępczy tekstu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75722" y="2187148"/>
            <a:ext cx="2378075" cy="1538416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41" name="Symbol zastępczy tekstu 13"/>
          <p:cNvSpPr>
            <a:spLocks noGrp="1"/>
          </p:cNvSpPr>
          <p:nvPr>
            <p:ph type="body" sz="quarter" idx="25" hasCustomPrompt="1"/>
          </p:nvPr>
        </p:nvSpPr>
        <p:spPr>
          <a:xfrm>
            <a:off x="3637273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2" name="Symbol zastępczy tekstu 13"/>
          <p:cNvSpPr>
            <a:spLocks noGrp="1"/>
          </p:cNvSpPr>
          <p:nvPr>
            <p:ph type="body" sz="quarter" idx="26" hasCustomPrompt="1"/>
          </p:nvPr>
        </p:nvSpPr>
        <p:spPr>
          <a:xfrm>
            <a:off x="3375722" y="1587843"/>
            <a:ext cx="2378075" cy="339811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13903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iektu SmartArt 9"/>
          <p:cNvSpPr>
            <a:spLocks noGrp="1"/>
          </p:cNvSpPr>
          <p:nvPr>
            <p:ph type="dgm" sz="quarter" idx="15" hasCustomPrompt="1"/>
          </p:nvPr>
        </p:nvSpPr>
        <p:spPr>
          <a:xfrm>
            <a:off x="457199" y="853641"/>
            <a:ext cx="8236347" cy="3913622"/>
          </a:xfrm>
        </p:spPr>
        <p:txBody>
          <a:bodyPr lIns="0" rIns="0" anchor="ctr"/>
          <a:lstStyle>
            <a:lvl1pPr algn="ctr">
              <a:buNone/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SmartArt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1" name="Prostokąt 1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1656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wykresu 10"/>
          <p:cNvSpPr>
            <a:spLocks noGrp="1"/>
          </p:cNvSpPr>
          <p:nvPr>
            <p:ph type="chart" sz="quarter" idx="15" hasCustomPrompt="1"/>
          </p:nvPr>
        </p:nvSpPr>
        <p:spPr>
          <a:xfrm>
            <a:off x="457199" y="853641"/>
            <a:ext cx="8236347" cy="3913621"/>
          </a:xfrm>
        </p:spPr>
        <p:txBody>
          <a:bodyPr lIns="0" rIns="0" anchor="ctr"/>
          <a:lstStyle>
            <a:lvl1pPr algn="ctr">
              <a:buNone/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Graph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28050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67945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714348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20908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67945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dirty="0">
                <a:solidFill>
                  <a:srgbClr val="B0BAC1"/>
                </a:solidFill>
              </a:defRPr>
            </a:lvl1pPr>
          </a:lstStyle>
          <a:p>
            <a:pPr marL="0" lvl="0" indent="0" algn="ctr"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714348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32587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19822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822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19822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26756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9DE0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26756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26756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4819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4819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4819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478249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269336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61027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395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32" hasCustomPrompt="1"/>
          </p:nvPr>
        </p:nvSpPr>
        <p:spPr>
          <a:xfrm>
            <a:off x="688395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33" hasCustomPrompt="1"/>
          </p:nvPr>
        </p:nvSpPr>
        <p:spPr>
          <a:xfrm>
            <a:off x="688395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3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687163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Prostokąt 2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13608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19822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822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19822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26756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26756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26756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4819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4819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4819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478249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269336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61027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395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32" hasCustomPrompt="1"/>
          </p:nvPr>
        </p:nvSpPr>
        <p:spPr>
          <a:xfrm>
            <a:off x="688395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33" hasCustomPrompt="1"/>
          </p:nvPr>
        </p:nvSpPr>
        <p:spPr>
          <a:xfrm>
            <a:off x="688395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3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687163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Prostokąt 2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60374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20939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20939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5138456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9DE0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8456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8456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51562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208436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9" name="Prostokąt 1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05129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20939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400" b="0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100" b="0" kern="1200" dirty="0" smtClean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20939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5138456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8456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8456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51562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208436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9" name="Prostokąt 1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4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477509" y="1157643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475589" y="186844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1" name="Symbol zastępczy tekstu 38"/>
          <p:cNvSpPr>
            <a:spLocks noGrp="1"/>
          </p:cNvSpPr>
          <p:nvPr>
            <p:ph type="body" sz="quarter" idx="17" hasCustomPrompt="1"/>
          </p:nvPr>
        </p:nvSpPr>
        <p:spPr>
          <a:xfrm>
            <a:off x="477509" y="2613000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4" name="Symbol zastępczy tekstu 38"/>
          <p:cNvSpPr>
            <a:spLocks noGrp="1"/>
          </p:cNvSpPr>
          <p:nvPr>
            <p:ph type="body" sz="quarter" idx="20" hasCustomPrompt="1"/>
          </p:nvPr>
        </p:nvSpPr>
        <p:spPr>
          <a:xfrm>
            <a:off x="477493" y="336077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7" name="Symbol zastępczy tekstu 38"/>
          <p:cNvSpPr>
            <a:spLocks noGrp="1"/>
          </p:cNvSpPr>
          <p:nvPr>
            <p:ph type="body" sz="quarter" idx="23" hasCustomPrompt="1"/>
          </p:nvPr>
        </p:nvSpPr>
        <p:spPr>
          <a:xfrm>
            <a:off x="477493" y="409095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Prostokąt 1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8792"/>
            <a:ext cx="8229600" cy="693074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8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5359400" y="338400"/>
            <a:ext cx="3784600" cy="703223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0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6108701" y="1492368"/>
            <a:ext cx="2311400" cy="1898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7</a:t>
            </a:r>
            <a:endParaRPr lang="pl-PL" dirty="0"/>
          </a:p>
        </p:txBody>
      </p:sp>
      <p:sp>
        <p:nvSpPr>
          <p:cNvPr id="11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6108701" y="2317868"/>
            <a:ext cx="2311400" cy="450850"/>
          </a:xfrm>
        </p:spPr>
        <p:txBody>
          <a:bodyPr/>
          <a:lstStyle>
            <a:lvl1pPr marL="0" indent="0" algn="ctr">
              <a:buNone/>
              <a:defRPr b="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sp>
        <p:nvSpPr>
          <p:cNvPr id="16" name="Prostokąt 1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253137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pa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30105"/>
            <a:ext cx="8780662" cy="4172581"/>
          </a:xfrm>
          <a:prstGeom prst="rect">
            <a:avLst/>
          </a:prstGeom>
        </p:spPr>
      </p:pic>
      <p:sp>
        <p:nvSpPr>
          <p:cNvPr id="4" name="Owal 3"/>
          <p:cNvSpPr/>
          <p:nvPr userDrawn="1"/>
        </p:nvSpPr>
        <p:spPr>
          <a:xfrm>
            <a:off x="1344378" y="1384168"/>
            <a:ext cx="1339416" cy="1339416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4613" y="1606734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4613" y="2068009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29" name="Owal 28"/>
          <p:cNvSpPr/>
          <p:nvPr userDrawn="1"/>
        </p:nvSpPr>
        <p:spPr>
          <a:xfrm>
            <a:off x="6716122" y="1245077"/>
            <a:ext cx="1339416" cy="1339416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0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716357" y="1467643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1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716357" y="1928918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32" name="Owal 31"/>
          <p:cNvSpPr/>
          <p:nvPr userDrawn="1"/>
        </p:nvSpPr>
        <p:spPr>
          <a:xfrm>
            <a:off x="4489528" y="1066800"/>
            <a:ext cx="1339416" cy="1339416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3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4489763" y="1289366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4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4489763" y="1750641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35" name="Owal 34"/>
          <p:cNvSpPr/>
          <p:nvPr userDrawn="1"/>
        </p:nvSpPr>
        <p:spPr>
          <a:xfrm>
            <a:off x="5080000" y="3016396"/>
            <a:ext cx="1339416" cy="1339416"/>
          </a:xfrm>
          <a:prstGeom prst="ellipse">
            <a:avLst/>
          </a:prstGeom>
          <a:solidFill>
            <a:schemeClr val="tx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6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080235" y="3238962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080235" y="3700237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69557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06256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85436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8086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14" name="Obraz 13" descr="mackbook_whi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476" y="1200715"/>
            <a:ext cx="4994298" cy="2978150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28"/>
          </p:nvPr>
        </p:nvSpPr>
        <p:spPr>
          <a:xfrm>
            <a:off x="4608513" y="1401763"/>
            <a:ext cx="3770312" cy="23542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69445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lication Featur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mackbook_whi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476" y="1200715"/>
            <a:ext cx="4994298" cy="2978150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28"/>
          </p:nvPr>
        </p:nvSpPr>
        <p:spPr>
          <a:xfrm>
            <a:off x="4608513" y="1401763"/>
            <a:ext cx="3770312" cy="23542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1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85436"/>
            <a:ext cx="2660650" cy="54293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8086"/>
            <a:ext cx="2660650" cy="54293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0902211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 userDrawn="1"/>
        </p:nvSpPr>
        <p:spPr>
          <a:xfrm>
            <a:off x="457200" y="11857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6" name="Owal 15"/>
          <p:cNvSpPr/>
          <p:nvPr userDrawn="1"/>
        </p:nvSpPr>
        <p:spPr>
          <a:xfrm>
            <a:off x="457200" y="20683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1" name="Owal 20"/>
          <p:cNvSpPr/>
          <p:nvPr userDrawn="1"/>
        </p:nvSpPr>
        <p:spPr>
          <a:xfrm>
            <a:off x="457200" y="29065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Owal 23"/>
          <p:cNvSpPr/>
          <p:nvPr userDrawn="1"/>
        </p:nvSpPr>
        <p:spPr>
          <a:xfrm>
            <a:off x="457200" y="37638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33" name="Obraz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pic>
        <p:nvPicPr>
          <p:cNvPr id="27" name="Obraz 26" descr="mackbook_whit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867" y="1154554"/>
            <a:ext cx="6141708" cy="3662362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28"/>
          </p:nvPr>
        </p:nvSpPr>
        <p:spPr>
          <a:xfrm>
            <a:off x="5167313" y="1408769"/>
            <a:ext cx="4622800" cy="2878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32524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lication 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 userDrawn="1"/>
        </p:nvSpPr>
        <p:spPr>
          <a:xfrm>
            <a:off x="457200" y="11857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Owal 15"/>
          <p:cNvSpPr/>
          <p:nvPr userDrawn="1"/>
        </p:nvSpPr>
        <p:spPr>
          <a:xfrm>
            <a:off x="457200" y="20683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1" name="Owal 20"/>
          <p:cNvSpPr/>
          <p:nvPr userDrawn="1"/>
        </p:nvSpPr>
        <p:spPr>
          <a:xfrm>
            <a:off x="457200" y="29065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Owal 23"/>
          <p:cNvSpPr/>
          <p:nvPr userDrawn="1"/>
        </p:nvSpPr>
        <p:spPr>
          <a:xfrm>
            <a:off x="457200" y="37638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33" name="Obraz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pic>
        <p:nvPicPr>
          <p:cNvPr id="27" name="Obraz 26" descr="mackbook_whit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867" y="1154554"/>
            <a:ext cx="6141708" cy="3662362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28"/>
          </p:nvPr>
        </p:nvSpPr>
        <p:spPr>
          <a:xfrm>
            <a:off x="5167313" y="1408769"/>
            <a:ext cx="4622800" cy="2878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0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9609754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4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8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87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3017024" cy="242374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89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0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9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9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2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5647473" y="118512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3" name="Symbol zastępczy tekstu 11"/>
          <p:cNvSpPr>
            <a:spLocks noGrp="1"/>
          </p:cNvSpPr>
          <p:nvPr>
            <p:ph type="body" sz="quarter" idx="41" hasCustomPrompt="1"/>
          </p:nvPr>
        </p:nvSpPr>
        <p:spPr>
          <a:xfrm>
            <a:off x="5647473" y="1456952"/>
            <a:ext cx="3046074" cy="242374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5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5647472" y="2067776"/>
            <a:ext cx="3046075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6" name="Symbol zastępczy tekstu 11"/>
          <p:cNvSpPr>
            <a:spLocks noGrp="1"/>
          </p:cNvSpPr>
          <p:nvPr>
            <p:ph type="body" sz="quarter" idx="43" hasCustomPrompt="1"/>
          </p:nvPr>
        </p:nvSpPr>
        <p:spPr>
          <a:xfrm>
            <a:off x="5647473" y="233960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5647473" y="290597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9" name="Symbol zastępczy tekstu 11"/>
          <p:cNvSpPr>
            <a:spLocks noGrp="1"/>
          </p:cNvSpPr>
          <p:nvPr>
            <p:ph type="body" sz="quarter" idx="45" hasCustomPrompt="1"/>
          </p:nvPr>
        </p:nvSpPr>
        <p:spPr>
          <a:xfrm>
            <a:off x="5647473" y="317780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11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5647473" y="376322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12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5647473" y="403505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8" name="Prostokąt 37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17404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98421"/>
          </a:xfrm>
          <a:prstGeom prst="rect">
            <a:avLst/>
          </a:prstGeom>
        </p:spPr>
      </p:pic>
      <p:sp>
        <p:nvSpPr>
          <p:cNvPr id="4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8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89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2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5647473" y="118512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5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5647472" y="2067776"/>
            <a:ext cx="3046075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5647473" y="290597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11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5647473" y="376322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Prostokąt 37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20488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 userDrawn="1"/>
        </p:nvSpPr>
        <p:spPr>
          <a:xfrm>
            <a:off x="4874781" y="0"/>
            <a:ext cx="426921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sp>
        <p:nvSpPr>
          <p:cNvPr id="34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6000759" y="118512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5" name="Symbol zastępczy tekstu 11"/>
          <p:cNvSpPr>
            <a:spLocks noGrp="1"/>
          </p:cNvSpPr>
          <p:nvPr>
            <p:ph type="body" sz="quarter" idx="41" hasCustomPrompt="1"/>
          </p:nvPr>
        </p:nvSpPr>
        <p:spPr>
          <a:xfrm>
            <a:off x="6000759" y="145695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6000759" y="2067776"/>
            <a:ext cx="2660652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Symbol zastępczy tekstu 11"/>
          <p:cNvSpPr>
            <a:spLocks noGrp="1"/>
          </p:cNvSpPr>
          <p:nvPr>
            <p:ph type="body" sz="quarter" idx="43" hasCustomPrompt="1"/>
          </p:nvPr>
        </p:nvSpPr>
        <p:spPr>
          <a:xfrm>
            <a:off x="6000759" y="233960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0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6000759" y="290597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1" name="Symbol zastępczy tekstu 11"/>
          <p:cNvSpPr>
            <a:spLocks noGrp="1"/>
          </p:cNvSpPr>
          <p:nvPr>
            <p:ph type="body" sz="quarter" idx="45" hasCustomPrompt="1"/>
          </p:nvPr>
        </p:nvSpPr>
        <p:spPr>
          <a:xfrm>
            <a:off x="6000759" y="317780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3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6000759" y="376322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4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6000759" y="403505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58" name="Obraz 5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5289558" y="109001"/>
            <a:ext cx="3397241" cy="692865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2973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 userDrawn="1"/>
        </p:nvSpPr>
        <p:spPr>
          <a:xfrm>
            <a:off x="4874781" y="0"/>
            <a:ext cx="426921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pic>
        <p:nvPicPr>
          <p:cNvPr id="58" name="Obraz 5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5289558" y="109001"/>
            <a:ext cx="3397241" cy="692865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15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6000759" y="1185126"/>
            <a:ext cx="2692788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6000759" y="2067776"/>
            <a:ext cx="268604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6000759" y="2905976"/>
            <a:ext cx="268604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6000759" y="3763226"/>
            <a:ext cx="2692788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8160154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155699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76401" y="2015848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1676401" y="308734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8" name="Symbol zastępczy tekstu 11"/>
          <p:cNvSpPr>
            <a:spLocks noGrp="1"/>
          </p:cNvSpPr>
          <p:nvPr>
            <p:ph type="body" sz="quarter" idx="25" hasCustomPrompt="1"/>
          </p:nvPr>
        </p:nvSpPr>
        <p:spPr>
          <a:xfrm>
            <a:off x="1676401" y="353882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463255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9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463255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Symbol zastępczy tekstu 6"/>
          <p:cNvSpPr>
            <a:spLocks noGrp="1"/>
          </p:cNvSpPr>
          <p:nvPr>
            <p:ph type="body" sz="quarter" idx="35" hasCustomPrompt="1"/>
          </p:nvPr>
        </p:nvSpPr>
        <p:spPr>
          <a:xfrm>
            <a:off x="5856584" y="155699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7" name="Symbol zastępczy tekstu 11"/>
          <p:cNvSpPr>
            <a:spLocks noGrp="1"/>
          </p:cNvSpPr>
          <p:nvPr>
            <p:ph type="body" sz="quarter" idx="36" hasCustomPrompt="1"/>
          </p:nvPr>
        </p:nvSpPr>
        <p:spPr>
          <a:xfrm>
            <a:off x="5856584" y="200847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37" hasCustomPrompt="1"/>
          </p:nvPr>
        </p:nvSpPr>
        <p:spPr>
          <a:xfrm>
            <a:off x="5856584" y="308734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9" name="Symbol zastępczy tekstu 11"/>
          <p:cNvSpPr>
            <a:spLocks noGrp="1"/>
          </p:cNvSpPr>
          <p:nvPr>
            <p:ph type="body" sz="quarter" idx="38" hasCustomPrompt="1"/>
          </p:nvPr>
        </p:nvSpPr>
        <p:spPr>
          <a:xfrm>
            <a:off x="5856584" y="353882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39" hasCustomPrompt="1"/>
          </p:nvPr>
        </p:nvSpPr>
        <p:spPr>
          <a:xfrm>
            <a:off x="4643438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40" hasCustomPrompt="1"/>
          </p:nvPr>
        </p:nvSpPr>
        <p:spPr>
          <a:xfrm>
            <a:off x="4643438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1" name="Prostokąt 2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18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6997" y="2650036"/>
            <a:ext cx="3535356" cy="703223"/>
          </a:xfrm>
          <a:solidFill>
            <a:srgbClr val="26437E">
              <a:alpha val="50196"/>
            </a:srgb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97" y="737238"/>
            <a:ext cx="3535356" cy="1898650"/>
          </a:xfrm>
          <a:solidFill>
            <a:srgbClr val="26437E">
              <a:alpha val="50196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995302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155699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1676401" y="308734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463255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9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463255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Symbol zastępczy tekstu 6"/>
          <p:cNvSpPr>
            <a:spLocks noGrp="1"/>
          </p:cNvSpPr>
          <p:nvPr>
            <p:ph type="body" sz="quarter" idx="35" hasCustomPrompt="1"/>
          </p:nvPr>
        </p:nvSpPr>
        <p:spPr>
          <a:xfrm>
            <a:off x="5856584" y="155699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37" hasCustomPrompt="1"/>
          </p:nvPr>
        </p:nvSpPr>
        <p:spPr>
          <a:xfrm>
            <a:off x="5856584" y="308734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39" hasCustomPrompt="1"/>
          </p:nvPr>
        </p:nvSpPr>
        <p:spPr>
          <a:xfrm>
            <a:off x="4643438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40" hasCustomPrompt="1"/>
          </p:nvPr>
        </p:nvSpPr>
        <p:spPr>
          <a:xfrm>
            <a:off x="4643438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1" name="Prostokąt 2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68300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6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</p:txBody>
      </p:sp>
      <p:pic>
        <p:nvPicPr>
          <p:cNvPr id="13" name="Obraz 12" descr="iPa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627" y="429950"/>
            <a:ext cx="2621423" cy="3705739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32"/>
          </p:nvPr>
        </p:nvSpPr>
        <p:spPr>
          <a:xfrm>
            <a:off x="5805488" y="758825"/>
            <a:ext cx="2305050" cy="3040063"/>
          </a:xfrm>
        </p:spPr>
        <p:txBody>
          <a:bodyPr anchor="ctr"/>
          <a:lstStyle>
            <a:lvl1pPr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30503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5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</p:txBody>
      </p:sp>
      <p:pic>
        <p:nvPicPr>
          <p:cNvPr id="14" name="Obraz 13" descr="iPhon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438" y="435800"/>
            <a:ext cx="1816309" cy="3699889"/>
          </a:xfrm>
          <a:prstGeom prst="rect">
            <a:avLst/>
          </a:prstGeom>
        </p:spPr>
      </p:pic>
      <p:sp>
        <p:nvSpPr>
          <p:cNvPr id="3" name="Symbol zastępczy obrazu 2"/>
          <p:cNvSpPr>
            <a:spLocks noGrp="1"/>
          </p:cNvSpPr>
          <p:nvPr>
            <p:ph type="pic" sz="quarter" idx="32"/>
          </p:nvPr>
        </p:nvSpPr>
        <p:spPr>
          <a:xfrm>
            <a:off x="5843588" y="877888"/>
            <a:ext cx="1582737" cy="2809875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42024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0"/>
            <a:endParaRPr lang="pl-PL" dirty="0" smtClean="0"/>
          </a:p>
        </p:txBody>
      </p:sp>
      <p:pic>
        <p:nvPicPr>
          <p:cNvPr id="14" name="Obraz 13" descr="iPa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222" y="435800"/>
            <a:ext cx="2622397" cy="3707116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33"/>
          </p:nvPr>
        </p:nvSpPr>
        <p:spPr>
          <a:xfrm>
            <a:off x="5040313" y="765174"/>
            <a:ext cx="2282825" cy="3060000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pic>
        <p:nvPicPr>
          <p:cNvPr id="15" name="Obraz 14" descr="iPhon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199" y="1861432"/>
            <a:ext cx="1120001" cy="2281484"/>
          </a:xfrm>
          <a:prstGeom prst="rect">
            <a:avLst/>
          </a:prstGeom>
        </p:spPr>
      </p:pic>
      <p:sp>
        <p:nvSpPr>
          <p:cNvPr id="3" name="Symbol zastępczy obrazu 2"/>
          <p:cNvSpPr>
            <a:spLocks noGrp="1"/>
          </p:cNvSpPr>
          <p:nvPr>
            <p:ph type="pic" sz="quarter" idx="32"/>
          </p:nvPr>
        </p:nvSpPr>
        <p:spPr>
          <a:xfrm>
            <a:off x="7463767" y="2141538"/>
            <a:ext cx="972000" cy="1716087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72016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641894"/>
            <a:ext cx="8236344" cy="2290004"/>
          </a:xfrm>
        </p:spPr>
        <p:txBody>
          <a:bodyPr anchor="b">
            <a:noAutofit/>
          </a:bodyPr>
          <a:lstStyle>
            <a:lvl1pPr algn="ctr">
              <a:defRPr sz="7400" b="1" cap="all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NAME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931501"/>
            <a:ext cx="8236344" cy="1573885"/>
          </a:xfrm>
        </p:spPr>
        <p:txBody>
          <a:bodyPr>
            <a:normAutofit/>
          </a:bodyPr>
          <a:lstStyle>
            <a:lvl1pPr algn="ctr">
              <a:buNone/>
              <a:defRPr sz="2600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sp>
        <p:nvSpPr>
          <p:cNvPr id="6" name="Prostokąt 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91844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ctrTitle" hasCustomPrompt="1"/>
          </p:nvPr>
        </p:nvSpPr>
        <p:spPr>
          <a:xfrm>
            <a:off x="406400" y="2004595"/>
            <a:ext cx="8287144" cy="52828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  <a:endParaRPr lang="pl-PL" dirty="0"/>
          </a:p>
        </p:txBody>
      </p:sp>
      <p:sp>
        <p:nvSpPr>
          <p:cNvPr id="15" name="Symbol zastępczy tekstu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2997200"/>
            <a:ext cx="4051297" cy="304800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1600" b="1" baseline="0">
                <a:solidFill>
                  <a:srgbClr val="26437E"/>
                </a:solidFill>
              </a:defRPr>
            </a:lvl1pPr>
          </a:lstStyle>
          <a:p>
            <a:pPr lvl="0"/>
            <a:r>
              <a:rPr lang="pl-PL" dirty="0" smtClean="0"/>
              <a:t>INSERT NAME AND SURNAME</a:t>
            </a:r>
            <a:endParaRPr lang="pl-PL" dirty="0"/>
          </a:p>
        </p:txBody>
      </p:sp>
      <p:sp>
        <p:nvSpPr>
          <p:cNvPr id="16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3" y="3308350"/>
            <a:ext cx="4051296" cy="260350"/>
          </a:xfr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baseline="0">
                <a:solidFill>
                  <a:srgbClr val="26437E"/>
                </a:solidFill>
              </a:defRPr>
            </a:lvl1pPr>
            <a:lvl2pPr marL="457200" indent="0">
              <a:buNone/>
              <a:defRPr sz="900" b="0">
                <a:solidFill>
                  <a:srgbClr val="26437E"/>
                </a:solidFill>
              </a:defRPr>
            </a:lvl2pPr>
            <a:lvl3pPr marL="914400" indent="0">
              <a:buNone/>
              <a:defRPr sz="900" b="0">
                <a:solidFill>
                  <a:srgbClr val="26437E"/>
                </a:solidFill>
              </a:defRPr>
            </a:lvl3pPr>
            <a:lvl4pPr marL="1371600" indent="0">
              <a:buNone/>
              <a:defRPr sz="900" b="0">
                <a:solidFill>
                  <a:srgbClr val="26437E"/>
                </a:solidFill>
              </a:defRPr>
            </a:lvl4pPr>
            <a:lvl5pPr marL="1828800" indent="0">
              <a:buNone/>
              <a:defRPr sz="900" b="0">
                <a:solidFill>
                  <a:srgbClr val="26437E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 smtClean="0"/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82209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6400" y="2004595"/>
            <a:ext cx="8287144" cy="52828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400" b="1" baseline="0">
                <a:solidFill>
                  <a:schemeClr val="accent1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2997200"/>
            <a:ext cx="4051297" cy="304800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1600" b="1" baseline="0">
                <a:solidFill>
                  <a:srgbClr val="26437E"/>
                </a:solidFill>
              </a:defRPr>
            </a:lvl1pPr>
          </a:lstStyle>
          <a:p>
            <a:pPr lvl="0"/>
            <a:r>
              <a:rPr lang="pl-PL" dirty="0" smtClean="0"/>
              <a:t>INSERT NAME AND SURNAME</a:t>
            </a:r>
            <a:endParaRPr lang="pl-PL" dirty="0"/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3" y="3308350"/>
            <a:ext cx="4051296" cy="260350"/>
          </a:xfr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baseline="0">
                <a:solidFill>
                  <a:srgbClr val="26437E"/>
                </a:solidFill>
              </a:defRPr>
            </a:lvl1pPr>
            <a:lvl2pPr marL="457200" indent="0">
              <a:buNone/>
              <a:defRPr sz="900" b="0">
                <a:solidFill>
                  <a:srgbClr val="26437E"/>
                </a:solidFill>
              </a:defRPr>
            </a:lvl2pPr>
            <a:lvl3pPr marL="914400" indent="0">
              <a:buNone/>
              <a:defRPr sz="900" b="0">
                <a:solidFill>
                  <a:srgbClr val="26437E"/>
                </a:solidFill>
              </a:defRPr>
            </a:lvl3pPr>
            <a:lvl4pPr marL="1371600" indent="0">
              <a:buNone/>
              <a:defRPr sz="900" b="0">
                <a:solidFill>
                  <a:srgbClr val="26437E"/>
                </a:solidFill>
              </a:defRPr>
            </a:lvl4pPr>
            <a:lvl5pPr marL="1828800" indent="0">
              <a:buNone/>
              <a:defRPr sz="900" b="0">
                <a:solidFill>
                  <a:srgbClr val="26437E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 smtClean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12783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338400"/>
            <a:ext cx="3784600" cy="7032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b="1" baseline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30143"/>
            <a:ext cx="2311400" cy="1898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tx2">
                    <a:alpha val="4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7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555643"/>
            <a:ext cx="2311400" cy="450850"/>
          </a:xfrm>
        </p:spPr>
        <p:txBody>
          <a:bodyPr/>
          <a:lstStyle>
            <a:lvl1pPr marL="0" indent="0" algn="ctr">
              <a:buNone/>
              <a:defRPr b="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03249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2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5359400" y="338400"/>
            <a:ext cx="3784600" cy="703223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0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6108701" y="1492368"/>
            <a:ext cx="2311400" cy="1898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7</a:t>
            </a:r>
            <a:endParaRPr lang="pl-PL" dirty="0"/>
          </a:p>
        </p:txBody>
      </p:sp>
      <p:sp>
        <p:nvSpPr>
          <p:cNvPr id="11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6108701" y="2317868"/>
            <a:ext cx="2311400" cy="450850"/>
          </a:xfrm>
        </p:spPr>
        <p:txBody>
          <a:bodyPr/>
          <a:lstStyle>
            <a:lvl1pPr marL="0" indent="0" algn="ctr">
              <a:buNone/>
              <a:defRPr b="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sp>
        <p:nvSpPr>
          <p:cNvPr id="16" name="Prostokąt 1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49302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3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6997" y="2650036"/>
            <a:ext cx="3535356" cy="703223"/>
          </a:xfrm>
          <a:solidFill>
            <a:srgbClr val="26437E">
              <a:alpha val="50196"/>
            </a:srgb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97" y="737238"/>
            <a:ext cx="3535356" cy="1898650"/>
          </a:xfrm>
          <a:solidFill>
            <a:srgbClr val="26437E">
              <a:alpha val="50196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004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6997" y="2650036"/>
            <a:ext cx="3535356" cy="703223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97" y="737238"/>
            <a:ext cx="3535356" cy="189865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793431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4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6997" y="2650036"/>
            <a:ext cx="3535356" cy="703223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97" y="737238"/>
            <a:ext cx="3535356" cy="189865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5273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536200" y="2650036"/>
            <a:ext cx="3535356" cy="703223"/>
          </a:xfrm>
          <a:solidFill>
            <a:srgbClr val="FFFFFF">
              <a:alpha val="50196"/>
            </a:srgb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536200" y="737238"/>
            <a:ext cx="3535356" cy="1898650"/>
          </a:xfrm>
          <a:solidFill>
            <a:srgbClr val="FFFFFF">
              <a:alpha val="50196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63822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3656012" y="0"/>
            <a:ext cx="3659981" cy="17113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656013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0" name="Symbol zastępczy obrazu 7"/>
          <p:cNvSpPr>
            <a:spLocks noGrp="1"/>
          </p:cNvSpPr>
          <p:nvPr>
            <p:ph type="pic" sz="quarter" idx="12" hasCustomPrompt="1"/>
          </p:nvPr>
        </p:nvSpPr>
        <p:spPr>
          <a:xfrm>
            <a:off x="3656013" y="1711325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1" name="Symbol zastępczy obrazu 7"/>
          <p:cNvSpPr>
            <a:spLocks noGrp="1"/>
          </p:cNvSpPr>
          <p:nvPr>
            <p:ph type="pic" sz="quarter" idx="13" hasCustomPrompt="1"/>
          </p:nvPr>
        </p:nvSpPr>
        <p:spPr>
          <a:xfrm>
            <a:off x="5484020" y="1711325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2" name="Symbol zastępczy obrazu 7"/>
          <p:cNvSpPr>
            <a:spLocks noGrp="1"/>
          </p:cNvSpPr>
          <p:nvPr>
            <p:ph type="pic" sz="quarter" idx="14" hasCustomPrompt="1"/>
          </p:nvPr>
        </p:nvSpPr>
        <p:spPr>
          <a:xfrm>
            <a:off x="1828006" y="3422650"/>
            <a:ext cx="3656014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0" y="1711325"/>
            <a:ext cx="1828006" cy="343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Prostokąt 13"/>
          <p:cNvSpPr/>
          <p:nvPr userDrawn="1"/>
        </p:nvSpPr>
        <p:spPr>
          <a:xfrm>
            <a:off x="7315994" y="3422650"/>
            <a:ext cx="1828006" cy="1720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8" name="Symbol zastępczy tekstu 15"/>
          <p:cNvSpPr>
            <a:spLocks noGrp="1"/>
          </p:cNvSpPr>
          <p:nvPr>
            <p:ph type="body" sz="quarter" idx="17" hasCustomPrompt="1"/>
          </p:nvPr>
        </p:nvSpPr>
        <p:spPr>
          <a:xfrm>
            <a:off x="3715545" y="208365"/>
            <a:ext cx="2490419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2" name="Symbol zastępczy obrazu 7"/>
          <p:cNvSpPr>
            <a:spLocks noGrp="1"/>
          </p:cNvSpPr>
          <p:nvPr>
            <p:ph type="pic" sz="quarter" idx="18" hasCustomPrompt="1"/>
          </p:nvPr>
        </p:nvSpPr>
        <p:spPr>
          <a:xfrm>
            <a:off x="5484020" y="3422650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9" name="Symbol zastępczy tekstu 15"/>
          <p:cNvSpPr>
            <a:spLocks noGrp="1"/>
          </p:cNvSpPr>
          <p:nvPr>
            <p:ph type="body" sz="quarter" idx="20" hasCustomPrompt="1"/>
          </p:nvPr>
        </p:nvSpPr>
        <p:spPr>
          <a:xfrm>
            <a:off x="3715545" y="553318"/>
            <a:ext cx="2490419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Symbol zastępczy tekstu 15"/>
          <p:cNvSpPr>
            <a:spLocks noGrp="1"/>
          </p:cNvSpPr>
          <p:nvPr>
            <p:ph type="body" sz="quarter" idx="21" hasCustomPrompt="1"/>
          </p:nvPr>
        </p:nvSpPr>
        <p:spPr>
          <a:xfrm>
            <a:off x="59534" y="1919690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5" name="Symbol zastępczy tekstu 15"/>
          <p:cNvSpPr>
            <a:spLocks noGrp="1"/>
          </p:cNvSpPr>
          <p:nvPr>
            <p:ph type="body" sz="quarter" idx="22" hasCustomPrompt="1"/>
          </p:nvPr>
        </p:nvSpPr>
        <p:spPr>
          <a:xfrm>
            <a:off x="59534" y="2264643"/>
            <a:ext cx="1617876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8" name="Symbol zastępczy tekstu 15"/>
          <p:cNvSpPr>
            <a:spLocks noGrp="1"/>
          </p:cNvSpPr>
          <p:nvPr>
            <p:ph type="body" sz="quarter" idx="23" hasCustomPrompt="1"/>
          </p:nvPr>
        </p:nvSpPr>
        <p:spPr>
          <a:xfrm>
            <a:off x="7375528" y="3631015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9" name="Symbol zastępczy tekstu 15"/>
          <p:cNvSpPr>
            <a:spLocks noGrp="1"/>
          </p:cNvSpPr>
          <p:nvPr>
            <p:ph type="body" sz="quarter" idx="24" hasCustomPrompt="1"/>
          </p:nvPr>
        </p:nvSpPr>
        <p:spPr>
          <a:xfrm>
            <a:off x="7375528" y="3975968"/>
            <a:ext cx="1617876" cy="70503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Prostokąt 31"/>
          <p:cNvSpPr/>
          <p:nvPr userDrawn="1"/>
        </p:nvSpPr>
        <p:spPr>
          <a:xfrm>
            <a:off x="7315994" y="-18"/>
            <a:ext cx="1828006" cy="34226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3" name="Symbol zastępczy tekstu 15"/>
          <p:cNvSpPr>
            <a:spLocks noGrp="1"/>
          </p:cNvSpPr>
          <p:nvPr>
            <p:ph type="body" sz="quarter" idx="25" hasCustomPrompt="1"/>
          </p:nvPr>
        </p:nvSpPr>
        <p:spPr>
          <a:xfrm>
            <a:off x="7375528" y="208347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34" name="Symbol zastępczy tekstu 15"/>
          <p:cNvSpPr>
            <a:spLocks noGrp="1"/>
          </p:cNvSpPr>
          <p:nvPr>
            <p:ph type="body" sz="quarter" idx="26" hasCustomPrompt="1"/>
          </p:nvPr>
        </p:nvSpPr>
        <p:spPr>
          <a:xfrm>
            <a:off x="7375528" y="553300"/>
            <a:ext cx="1617876" cy="72443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2" name="Prostokąt 41"/>
          <p:cNvSpPr/>
          <p:nvPr userDrawn="1"/>
        </p:nvSpPr>
        <p:spPr>
          <a:xfrm>
            <a:off x="1828007" y="1711325"/>
            <a:ext cx="1828006" cy="17208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3" name="Symbol zastępczy tekstu 15"/>
          <p:cNvSpPr>
            <a:spLocks noGrp="1"/>
          </p:cNvSpPr>
          <p:nvPr>
            <p:ph type="body" sz="quarter" idx="27" hasCustomPrompt="1"/>
          </p:nvPr>
        </p:nvSpPr>
        <p:spPr>
          <a:xfrm>
            <a:off x="1887541" y="1919690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44" name="Symbol zastępczy tekstu 15"/>
          <p:cNvSpPr>
            <a:spLocks noGrp="1"/>
          </p:cNvSpPr>
          <p:nvPr>
            <p:ph type="body" sz="quarter" idx="28" hasCustomPrompt="1"/>
          </p:nvPr>
        </p:nvSpPr>
        <p:spPr>
          <a:xfrm>
            <a:off x="1887541" y="2264643"/>
            <a:ext cx="1617876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96508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1047625" y="0"/>
            <a:ext cx="3140188" cy="5143500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1205071" y="2217496"/>
            <a:ext cx="2825296" cy="930713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8" name="Tytuł 2"/>
          <p:cNvSpPr>
            <a:spLocks noGrp="1"/>
          </p:cNvSpPr>
          <p:nvPr>
            <p:ph type="title" hasCustomPrompt="1"/>
          </p:nvPr>
        </p:nvSpPr>
        <p:spPr>
          <a:xfrm>
            <a:off x="1205071" y="1020282"/>
            <a:ext cx="2825296" cy="1197213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90277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3140188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4" name="PoleTekstowe 3"/>
          <p:cNvSpPr txBox="1"/>
          <p:nvPr userDrawn="1"/>
        </p:nvSpPr>
        <p:spPr>
          <a:xfrm>
            <a:off x="596102" y="-1005939"/>
            <a:ext cx="1155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6600" dirty="0" smtClean="0">
                <a:solidFill>
                  <a:prstClr val="white"/>
                </a:solidFill>
              </a:rPr>
              <a:t>„</a:t>
            </a: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89899"/>
            <a:ext cx="2112496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author</a:t>
            </a:r>
            <a:r>
              <a:rPr lang="pl-PL" dirty="0" smtClean="0"/>
              <a:t> of </a:t>
            </a:r>
            <a:r>
              <a:rPr lang="pl-PL" dirty="0" err="1" smtClean="0"/>
              <a:t>quote</a:t>
            </a:r>
            <a:endParaRPr lang="pl-PL" dirty="0"/>
          </a:p>
        </p:txBody>
      </p:sp>
      <p:sp>
        <p:nvSpPr>
          <p:cNvPr id="11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70914"/>
            <a:ext cx="2112496" cy="14504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</a:p>
          <a:p>
            <a:pPr lvl="0"/>
            <a:r>
              <a:rPr lang="pl-PL" dirty="0" err="1" smtClean="0"/>
              <a:t>quote</a:t>
            </a:r>
            <a:r>
              <a:rPr lang="pl-PL" dirty="0" smtClean="0"/>
              <a:t> </a:t>
            </a:r>
          </a:p>
          <a:p>
            <a:pPr lvl="0"/>
            <a:r>
              <a:rPr lang="pl-PL" dirty="0" err="1" smtClean="0"/>
              <a:t>here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48405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70914"/>
            <a:ext cx="2112496" cy="14504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</a:p>
          <a:p>
            <a:pPr lvl="0"/>
            <a:r>
              <a:rPr lang="pl-PL" dirty="0" err="1" smtClean="0"/>
              <a:t>quote</a:t>
            </a:r>
            <a:r>
              <a:rPr lang="pl-PL" dirty="0" smtClean="0"/>
              <a:t> </a:t>
            </a:r>
          </a:p>
          <a:p>
            <a:pPr lvl="0"/>
            <a:r>
              <a:rPr lang="pl-PL" dirty="0" err="1" smtClean="0"/>
              <a:t>here</a:t>
            </a:r>
            <a:endParaRPr lang="pl-PL" dirty="0"/>
          </a:p>
        </p:txBody>
      </p:sp>
      <p:sp>
        <p:nvSpPr>
          <p:cNvPr id="4" name="PoleTekstowe 3"/>
          <p:cNvSpPr txBox="1"/>
          <p:nvPr userDrawn="1"/>
        </p:nvSpPr>
        <p:spPr>
          <a:xfrm>
            <a:off x="596102" y="-1005939"/>
            <a:ext cx="1155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6600" dirty="0" smtClean="0">
                <a:solidFill>
                  <a:prstClr val="white"/>
                </a:solidFill>
              </a:rPr>
              <a:t>„</a:t>
            </a: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89899"/>
            <a:ext cx="2112496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author</a:t>
            </a:r>
            <a:r>
              <a:rPr lang="pl-PL" dirty="0" smtClean="0"/>
              <a:t> of </a:t>
            </a:r>
            <a:r>
              <a:rPr lang="pl-PL" dirty="0" err="1" smtClean="0"/>
              <a:t>quote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58652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393700" y="4438649"/>
            <a:ext cx="4779963" cy="522587"/>
          </a:xfrm>
          <a:solidFill>
            <a:schemeClr val="tx1">
              <a:alpha val="95000"/>
            </a:schemeClr>
          </a:solidFill>
        </p:spPr>
        <p:txBody>
          <a:bodyPr anchor="ctr">
            <a:normAutofit/>
          </a:bodyPr>
          <a:lstStyle>
            <a:lvl1pPr algn="l">
              <a:defRPr sz="1800" b="0" baseline="0">
                <a:solidFill>
                  <a:schemeClr val="accent3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SECTION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2032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>
            <a:off x="0" y="4261651"/>
            <a:ext cx="9144000" cy="88184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2" name="Prostokąt 11"/>
          <p:cNvSpPr/>
          <p:nvPr userDrawn="1"/>
        </p:nvSpPr>
        <p:spPr>
          <a:xfrm flipV="1">
            <a:off x="0" y="4215930"/>
            <a:ext cx="9144000" cy="4572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393700" y="4438649"/>
            <a:ext cx="4779963" cy="522588"/>
          </a:xfrm>
        </p:spPr>
        <p:txBody>
          <a:bodyPr anchor="ctr"/>
          <a:lstStyle>
            <a:lvl1pPr algn="l"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SECTION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64538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1600200"/>
            <a:ext cx="8236344" cy="773466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10975"/>
            <a:ext cx="2870200" cy="1211875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68"/>
              </a:spcBef>
              <a:buNone/>
              <a:defRPr sz="1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COMARCH</a:t>
            </a:r>
          </a:p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</a:t>
            </a:r>
            <a:r>
              <a:rPr lang="pl-PL" dirty="0" err="1" smtClean="0"/>
              <a:t>info@comarch.pl</a:t>
            </a:r>
            <a:r>
              <a:rPr lang="pl-PL" dirty="0" smtClean="0"/>
              <a:t>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62257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1600200"/>
            <a:ext cx="8236347" cy="773466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INSERT 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10975"/>
            <a:ext cx="2870200" cy="1211875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168"/>
              </a:spcBef>
              <a:buNone/>
              <a:defRPr sz="1000" b="0" baseline="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COMARCH</a:t>
            </a:r>
          </a:p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</a:t>
            </a:r>
            <a:r>
              <a:rPr lang="pl-PL" dirty="0" err="1" smtClean="0"/>
              <a:t>info@comarch.pl</a:t>
            </a:r>
            <a:r>
              <a:rPr lang="pl-PL" dirty="0" smtClean="0"/>
              <a:t>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16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536200" y="2650036"/>
            <a:ext cx="3535356" cy="703223"/>
          </a:xfrm>
          <a:solidFill>
            <a:srgbClr val="FFFFFF">
              <a:alpha val="50196"/>
            </a:srgb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536200" y="737238"/>
            <a:ext cx="3535356" cy="1898650"/>
          </a:xfrm>
          <a:solidFill>
            <a:srgbClr val="FFFFFF">
              <a:alpha val="50196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227727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2152650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99101"/>
            <a:ext cx="1587500" cy="97595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7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info@comarch.pl </a:t>
            </a:r>
          </a:p>
          <a:p>
            <a:r>
              <a:rPr lang="pl-PL" dirty="0" smtClean="0"/>
              <a:t>www.comarch.com 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31426"/>
            <a:ext cx="800100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57861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2152650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31426"/>
            <a:ext cx="800100" cy="122537"/>
          </a:xfrm>
          <a:prstGeom prst="rect">
            <a:avLst/>
          </a:prstGeom>
        </p:spPr>
      </p:pic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99101"/>
            <a:ext cx="1587500" cy="97595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7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info@comarch.pl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43553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Thank you and soci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2066925" y="1335547"/>
            <a:ext cx="5010150" cy="77346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0" hasCustomPrompt="1"/>
          </p:nvPr>
        </p:nvSpPr>
        <p:spPr>
          <a:xfrm>
            <a:off x="2066925" y="2108660"/>
            <a:ext cx="5010150" cy="509166"/>
          </a:xfr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INSERT SUBTITLE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23" name="Prostokąt 22"/>
          <p:cNvSpPr/>
          <p:nvPr userDrawn="1"/>
        </p:nvSpPr>
        <p:spPr>
          <a:xfrm>
            <a:off x="0" y="3893770"/>
            <a:ext cx="9144000" cy="1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5130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facebook.com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25" name="Picture 6" descr="C:\Users\Dominik\Downloads\Social_Icons\faceboo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58" y="4329978"/>
            <a:ext cx="327172" cy="327172"/>
          </a:xfrm>
          <a:prstGeom prst="rect">
            <a:avLst/>
          </a:prstGeom>
          <a:noFill/>
        </p:spPr>
      </p:pic>
      <p:sp>
        <p:nvSpPr>
          <p:cNvPr id="26" name="Symbol zastępczy tekstu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98148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twitter.com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28" name="Picture 4" descr="C:\Users\Dominik\Downloads\Social_Icons\twitter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976" y="4329978"/>
            <a:ext cx="327172" cy="327172"/>
          </a:xfrm>
          <a:prstGeom prst="rect">
            <a:avLst/>
          </a:prstGeom>
          <a:noFill/>
        </p:spPr>
      </p:pic>
      <p:sp>
        <p:nvSpPr>
          <p:cNvPr id="29" name="Symbol zastępczy tekstu 12"/>
          <p:cNvSpPr>
            <a:spLocks noGrp="1"/>
          </p:cNvSpPr>
          <p:nvPr>
            <p:ph type="body" sz="quarter" idx="13" hasCustomPrompt="1"/>
          </p:nvPr>
        </p:nvSpPr>
        <p:spPr>
          <a:xfrm>
            <a:off x="7043863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youtube.com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33" name="Picture 5" descr="C:\Users\Dominik\Downloads\Social_Icons\youtube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691" y="4329978"/>
            <a:ext cx="327172" cy="327172"/>
          </a:xfrm>
          <a:prstGeom prst="rect">
            <a:avLst/>
          </a:prstGeom>
          <a:noFill/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 flipV="1">
            <a:off x="0" y="384805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24151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2535161"/>
            <a:ext cx="9144000" cy="260833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2535161"/>
            <a:ext cx="8229599" cy="1026962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INSTERT TITLE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OF THE PRESENTATION</a:t>
            </a:r>
            <a:endParaRPr lang="pl-PL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199" y="3562123"/>
            <a:ext cx="8229599" cy="54969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SUBTITLE OF THE PRESENTATION</a:t>
            </a:r>
            <a:endParaRPr lang="pl-PL" dirty="0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19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pl-PL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BB02E-943C-4C46-9B21-33621668B686}" type="datetimeFigureOut">
              <a:rPr>
                <a:solidFill>
                  <a:prstClr val="white"/>
                </a:solidFill>
              </a:rPr>
              <a:pPr/>
              <a:t>2016-02-20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6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1816"/>
            <a:ext cx="4000500" cy="295466"/>
          </a:xfrm>
          <a:noFill/>
        </p:spPr>
        <p:txBody>
          <a:bodyPr wrap="square" lIns="0" rIns="0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7282"/>
            <a:ext cx="4000500" cy="295466"/>
          </a:xfrm>
          <a:noFill/>
        </p:spPr>
        <p:txBody>
          <a:bodyPr wrap="square" lIns="0" rIns="0" rtlCol="0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0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4902471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itle slide to print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2535161"/>
            <a:ext cx="9144000" cy="260833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199" y="3562123"/>
            <a:ext cx="8229599" cy="54969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SUBTITLE OF THE PRESENTATION</a:t>
            </a:r>
            <a:endParaRPr lang="pl-PL" dirty="0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19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pl-PL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BB02E-943C-4C46-9B21-33621668B686}" type="datetimeFigureOut">
              <a:rPr lang="en-GB">
                <a:solidFill>
                  <a:srgbClr val="26437E"/>
                </a:solidFill>
              </a:rPr>
              <a:pPr/>
              <a:t>20/02/2016</a:t>
            </a:fld>
            <a:endParaRPr lang="en-GB" dirty="0">
              <a:solidFill>
                <a:srgbClr val="26437E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6"/>
          </a:xfrm>
          <a:prstGeom prst="rect">
            <a:avLst/>
          </a:prstGeom>
        </p:spPr>
      </p:pic>
      <p:sp>
        <p:nvSpPr>
          <p:cNvPr id="16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1816"/>
            <a:ext cx="4000500" cy="295466"/>
          </a:xfrm>
          <a:noFill/>
        </p:spPr>
        <p:txBody>
          <a:bodyPr wrap="square" lIns="0" rIns="0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7282"/>
            <a:ext cx="4000500" cy="295466"/>
          </a:xfrm>
          <a:noFill/>
        </p:spPr>
        <p:txBody>
          <a:bodyPr wrap="square" lIns="0" rIns="0" rtlCol="0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57134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1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4" name="Prostokąt 23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1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690916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</a:t>
            </a:r>
            <a:endParaRPr lang="en-US" dirty="0"/>
          </a:p>
        </p:txBody>
      </p:sp>
      <p:sp>
        <p:nvSpPr>
          <p:cNvPr id="22" name="Symbol zastępczy tekstu 3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224716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23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1581528" y="1224716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5" name="Symbol zastępczy tekstu 38"/>
          <p:cNvSpPr>
            <a:spLocks noGrp="1"/>
          </p:cNvSpPr>
          <p:nvPr>
            <p:ph type="body" sz="quarter" idx="30" hasCustomPrompt="1"/>
          </p:nvPr>
        </p:nvSpPr>
        <p:spPr>
          <a:xfrm>
            <a:off x="1581528" y="1595792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6" name="Symbol zastępczy tekstu 38"/>
          <p:cNvSpPr>
            <a:spLocks noGrp="1"/>
          </p:cNvSpPr>
          <p:nvPr>
            <p:ph type="body" sz="quarter" idx="31" hasCustomPrompt="1"/>
          </p:nvPr>
        </p:nvSpPr>
        <p:spPr>
          <a:xfrm>
            <a:off x="1581528" y="1966868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7" name="Symbol zastępczy tekstu 38"/>
          <p:cNvSpPr>
            <a:spLocks noGrp="1"/>
          </p:cNvSpPr>
          <p:nvPr>
            <p:ph type="body" sz="quarter" idx="32" hasCustomPrompt="1"/>
          </p:nvPr>
        </p:nvSpPr>
        <p:spPr>
          <a:xfrm>
            <a:off x="1581528" y="2337944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8" name="Symbol zastępczy tekstu 38"/>
          <p:cNvSpPr>
            <a:spLocks noGrp="1"/>
          </p:cNvSpPr>
          <p:nvPr>
            <p:ph type="body" sz="quarter" idx="33" hasCustomPrompt="1"/>
          </p:nvPr>
        </p:nvSpPr>
        <p:spPr>
          <a:xfrm>
            <a:off x="1581528" y="2709020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9" name="Symbol zastępczy tekstu 38"/>
          <p:cNvSpPr>
            <a:spLocks noGrp="1"/>
          </p:cNvSpPr>
          <p:nvPr>
            <p:ph type="body" sz="quarter" idx="34" hasCustomPrompt="1"/>
          </p:nvPr>
        </p:nvSpPr>
        <p:spPr>
          <a:xfrm>
            <a:off x="1581528" y="3080096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0" name="Symbol zastępczy tekstu 38"/>
          <p:cNvSpPr>
            <a:spLocks noGrp="1"/>
          </p:cNvSpPr>
          <p:nvPr>
            <p:ph type="body" sz="quarter" idx="35" hasCustomPrompt="1"/>
          </p:nvPr>
        </p:nvSpPr>
        <p:spPr>
          <a:xfrm>
            <a:off x="1581528" y="3451172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2" name="Symbol zastępczy tekstu 38"/>
          <p:cNvSpPr>
            <a:spLocks noGrp="1"/>
          </p:cNvSpPr>
          <p:nvPr>
            <p:ph type="body" sz="quarter" idx="36" hasCustomPrompt="1"/>
          </p:nvPr>
        </p:nvSpPr>
        <p:spPr>
          <a:xfrm>
            <a:off x="1581528" y="3822248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3" name="Symbol zastępczy tekstu 38"/>
          <p:cNvSpPr>
            <a:spLocks noGrp="1"/>
          </p:cNvSpPr>
          <p:nvPr>
            <p:ph type="body" sz="quarter" idx="37" hasCustomPrompt="1"/>
          </p:nvPr>
        </p:nvSpPr>
        <p:spPr>
          <a:xfrm>
            <a:off x="457200" y="1595792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4" name="Symbol zastępczy tekstu 38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963419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5" name="Symbol zastępczy tekstu 38"/>
          <p:cNvSpPr>
            <a:spLocks noGrp="1"/>
          </p:cNvSpPr>
          <p:nvPr>
            <p:ph type="body" sz="quarter" idx="39" hasCustomPrompt="1"/>
          </p:nvPr>
        </p:nvSpPr>
        <p:spPr>
          <a:xfrm>
            <a:off x="457200" y="2334495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6" name="Symbol zastępczy tekstu 38"/>
          <p:cNvSpPr>
            <a:spLocks noGrp="1"/>
          </p:cNvSpPr>
          <p:nvPr>
            <p:ph type="body" sz="quarter" idx="40" hasCustomPrompt="1"/>
          </p:nvPr>
        </p:nvSpPr>
        <p:spPr>
          <a:xfrm>
            <a:off x="457199" y="2711073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7" name="Symbol zastępczy tekstu 38"/>
          <p:cNvSpPr>
            <a:spLocks noGrp="1"/>
          </p:cNvSpPr>
          <p:nvPr>
            <p:ph type="body" sz="quarter" idx="41" hasCustomPrompt="1"/>
          </p:nvPr>
        </p:nvSpPr>
        <p:spPr>
          <a:xfrm>
            <a:off x="457199" y="3075712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8" name="Symbol zastępczy tekstu 38"/>
          <p:cNvSpPr>
            <a:spLocks noGrp="1"/>
          </p:cNvSpPr>
          <p:nvPr>
            <p:ph type="body" sz="quarter" idx="42" hasCustomPrompt="1"/>
          </p:nvPr>
        </p:nvSpPr>
        <p:spPr>
          <a:xfrm>
            <a:off x="457200" y="3451707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9" name="Symbol zastępczy tekstu 38"/>
          <p:cNvSpPr>
            <a:spLocks noGrp="1"/>
          </p:cNvSpPr>
          <p:nvPr>
            <p:ph type="body" sz="quarter" idx="43" hasCustomPrompt="1"/>
          </p:nvPr>
        </p:nvSpPr>
        <p:spPr>
          <a:xfrm>
            <a:off x="457200" y="3816346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95539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2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477509" y="1157643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475589" y="186844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1" name="Symbol zastępczy tekstu 38"/>
          <p:cNvSpPr>
            <a:spLocks noGrp="1"/>
          </p:cNvSpPr>
          <p:nvPr>
            <p:ph type="body" sz="quarter" idx="17" hasCustomPrompt="1"/>
          </p:nvPr>
        </p:nvSpPr>
        <p:spPr>
          <a:xfrm>
            <a:off x="477509" y="2613000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4" name="Symbol zastępczy tekstu 38"/>
          <p:cNvSpPr>
            <a:spLocks noGrp="1"/>
          </p:cNvSpPr>
          <p:nvPr>
            <p:ph type="body" sz="quarter" idx="20" hasCustomPrompt="1"/>
          </p:nvPr>
        </p:nvSpPr>
        <p:spPr>
          <a:xfrm>
            <a:off x="477493" y="336077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7" name="Symbol zastępczy tekstu 38"/>
          <p:cNvSpPr>
            <a:spLocks noGrp="1"/>
          </p:cNvSpPr>
          <p:nvPr>
            <p:ph type="body" sz="quarter" idx="23" hasCustomPrompt="1"/>
          </p:nvPr>
        </p:nvSpPr>
        <p:spPr>
          <a:xfrm>
            <a:off x="477493" y="409095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Prostokąt 1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8792"/>
            <a:ext cx="8229600" cy="693074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17708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3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3630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455280" y="140597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122" y="4717359"/>
            <a:ext cx="800100" cy="122537"/>
          </a:xfrm>
          <a:prstGeom prst="rect">
            <a:avLst/>
          </a:prstGeom>
        </p:spPr>
      </p:pic>
      <p:sp>
        <p:nvSpPr>
          <p:cNvPr id="9" name="Symbol zastępczy tekstu 38"/>
          <p:cNvSpPr>
            <a:spLocks noGrp="1"/>
          </p:cNvSpPr>
          <p:nvPr>
            <p:ph type="body" sz="quarter" idx="26" hasCustomPrompt="1"/>
          </p:nvPr>
        </p:nvSpPr>
        <p:spPr>
          <a:xfrm>
            <a:off x="455280" y="1775656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0" name="Symbol zastępczy tekstu 38"/>
          <p:cNvSpPr>
            <a:spLocks noGrp="1"/>
          </p:cNvSpPr>
          <p:nvPr>
            <p:ph type="body" sz="quarter" idx="27" hasCustomPrompt="1"/>
          </p:nvPr>
        </p:nvSpPr>
        <p:spPr>
          <a:xfrm>
            <a:off x="453360" y="2145333"/>
            <a:ext cx="7965038" cy="279757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3" name="Symbol zastępczy tekstu 38"/>
          <p:cNvSpPr>
            <a:spLocks noGrp="1"/>
          </p:cNvSpPr>
          <p:nvPr>
            <p:ph type="body" sz="quarter" idx="28" hasCustomPrompt="1"/>
          </p:nvPr>
        </p:nvSpPr>
        <p:spPr>
          <a:xfrm>
            <a:off x="459104" y="2499301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4" name="Symbol zastępczy tekstu 38"/>
          <p:cNvSpPr>
            <a:spLocks noGrp="1"/>
          </p:cNvSpPr>
          <p:nvPr>
            <p:ph type="body" sz="quarter" idx="29" hasCustomPrompt="1"/>
          </p:nvPr>
        </p:nvSpPr>
        <p:spPr>
          <a:xfrm>
            <a:off x="457184" y="2868978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5" name="Symbol zastępczy tekstu 38"/>
          <p:cNvSpPr>
            <a:spLocks noGrp="1"/>
          </p:cNvSpPr>
          <p:nvPr>
            <p:ph type="body" sz="quarter" idx="30" hasCustomPrompt="1"/>
          </p:nvPr>
        </p:nvSpPr>
        <p:spPr>
          <a:xfrm>
            <a:off x="461024" y="323865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6" name="Symbol zastępczy tekstu 38"/>
          <p:cNvSpPr>
            <a:spLocks noGrp="1"/>
          </p:cNvSpPr>
          <p:nvPr>
            <p:ph type="body" sz="quarter" idx="31" hasCustomPrompt="1"/>
          </p:nvPr>
        </p:nvSpPr>
        <p:spPr>
          <a:xfrm>
            <a:off x="459104" y="360833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7" name="Symbol zastępczy tekstu 38"/>
          <p:cNvSpPr>
            <a:spLocks noGrp="1"/>
          </p:cNvSpPr>
          <p:nvPr>
            <p:ph type="body" sz="quarter" idx="32" hasCustomPrompt="1"/>
          </p:nvPr>
        </p:nvSpPr>
        <p:spPr>
          <a:xfrm>
            <a:off x="462944" y="397800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8" name="Symbol zastępczy tekstu 38"/>
          <p:cNvSpPr>
            <a:spLocks noGrp="1"/>
          </p:cNvSpPr>
          <p:nvPr>
            <p:ph type="body" sz="quarter" idx="33" hasCustomPrompt="1"/>
          </p:nvPr>
        </p:nvSpPr>
        <p:spPr>
          <a:xfrm>
            <a:off x="461024" y="4347686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0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98403"/>
            <a:ext cx="8229600" cy="703463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79045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1911350"/>
            <a:ext cx="9144000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 flipV="1">
            <a:off x="0" y="1911349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2" name="Symbol zastępczy tekstu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16" y="4513263"/>
            <a:ext cx="2975769" cy="363537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want insert link for </a:t>
            </a:r>
            <a:r>
              <a:rPr lang="pl-PL" dirty="0" err="1" smtClean="0"/>
              <a:t>social</a:t>
            </a:r>
            <a:r>
              <a:rPr lang="pl-PL" dirty="0" smtClean="0"/>
              <a:t> media profile </a:t>
            </a:r>
          </a:p>
          <a:p>
            <a:pPr lvl="0"/>
            <a:r>
              <a:rPr lang="pl-PL" dirty="0" err="1" smtClean="0"/>
              <a:t>e.g</a:t>
            </a:r>
            <a:r>
              <a:rPr lang="pl-PL" dirty="0" smtClean="0"/>
              <a:t>.: </a:t>
            </a:r>
            <a:r>
              <a:rPr lang="pl-PL" dirty="0" err="1" smtClean="0"/>
              <a:t>twitter.com/comarc</a:t>
            </a:r>
            <a:r>
              <a:rPr lang="pl-PL" dirty="0" smtClean="0"/>
              <a:t>h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29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Tytuł 1"/>
          <p:cNvSpPr>
            <a:spLocks noGrp="1"/>
          </p:cNvSpPr>
          <p:nvPr>
            <p:ph type="ctrTitle" hasCustomPrompt="1"/>
          </p:nvPr>
        </p:nvSpPr>
        <p:spPr>
          <a:xfrm>
            <a:off x="641350" y="2568574"/>
            <a:ext cx="7861300" cy="38611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1600" b="1" baseline="0">
                <a:solidFill>
                  <a:srgbClr val="009DE0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41350" y="2971386"/>
            <a:ext cx="7861300" cy="335575"/>
          </a:xfrm>
        </p:spPr>
        <p:txBody>
          <a:bodyPr>
            <a:normAutofit/>
          </a:bodyPr>
          <a:lstStyle>
            <a:lvl1pPr marL="0" indent="0" algn="ctr">
              <a:buNone/>
              <a:defRPr sz="1300" b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3340100"/>
            <a:ext cx="7861300" cy="1098550"/>
          </a:xfrm>
        </p:spPr>
        <p:txBody>
          <a:bodyPr>
            <a:noAutofit/>
          </a:bodyPr>
          <a:lstStyle>
            <a:lvl1pPr marL="0" indent="0" algn="ctr">
              <a:buNone/>
              <a:defRPr lang="pl-PL" sz="10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900">
                <a:solidFill>
                  <a:srgbClr val="FFFFFF"/>
                </a:solidFill>
              </a:defRPr>
            </a:lvl2pPr>
            <a:lvl3pPr marL="914400" indent="0">
              <a:buNone/>
              <a:defRPr sz="900">
                <a:solidFill>
                  <a:srgbClr val="FFFFFF"/>
                </a:solidFill>
              </a:defRPr>
            </a:lvl3pPr>
            <a:lvl4pPr marL="1371600" indent="0">
              <a:buNone/>
              <a:defRPr sz="900">
                <a:solidFill>
                  <a:srgbClr val="FFFFFF"/>
                </a:solidFill>
              </a:defRPr>
            </a:lvl4pPr>
            <a:lvl5pPr marL="1828800" indent="0">
              <a:buNone/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6364585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1911350"/>
            <a:ext cx="9144000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1911349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2" name="Symbol zastępczy tekstu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16" y="4513263"/>
            <a:ext cx="2975769" cy="363537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want insert link for </a:t>
            </a:r>
            <a:r>
              <a:rPr lang="pl-PL" dirty="0" err="1" smtClean="0"/>
              <a:t>social</a:t>
            </a:r>
            <a:r>
              <a:rPr lang="pl-PL" dirty="0" smtClean="0"/>
              <a:t> media profile </a:t>
            </a:r>
          </a:p>
          <a:p>
            <a:pPr lvl="0"/>
            <a:r>
              <a:rPr lang="pl-PL" dirty="0" err="1" smtClean="0"/>
              <a:t>e.g</a:t>
            </a:r>
            <a:r>
              <a:rPr lang="pl-PL" dirty="0" smtClean="0"/>
              <a:t>.: </a:t>
            </a:r>
            <a:r>
              <a:rPr lang="pl-PL" dirty="0" err="1" smtClean="0"/>
              <a:t>twitter.com/comarc</a:t>
            </a:r>
            <a:r>
              <a:rPr lang="pl-PL" dirty="0" smtClean="0"/>
              <a:t>h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29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2" hasCustomPrompt="1"/>
          </p:nvPr>
        </p:nvSpPr>
        <p:spPr>
          <a:xfrm>
            <a:off x="714348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6794500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2663026"/>
            <a:ext cx="1638300" cy="285750"/>
          </a:xfrm>
        </p:spPr>
        <p:txBody>
          <a:bodyPr anchor="t">
            <a:noAutofit/>
          </a:bodyPr>
          <a:lstStyle>
            <a:lvl1pPr mar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034066"/>
            <a:ext cx="1638300" cy="161006"/>
          </a:xfrm>
        </p:spPr>
        <p:txBody>
          <a:bodyPr anchor="ctr">
            <a:noAutofit/>
          </a:bodyPr>
          <a:lstStyle>
            <a:lvl1pPr marL="0" indent="0" algn="ctr"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39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0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2663026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034066"/>
            <a:ext cx="1638300" cy="161006"/>
          </a:xfr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42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3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2663026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4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034066"/>
            <a:ext cx="1638300" cy="161006"/>
          </a:xfrm>
        </p:spPr>
        <p:txBody>
          <a:bodyPr anchor="ctr">
            <a:noAutofit/>
          </a:bodyPr>
          <a:lstStyle>
            <a:lvl1pPr marL="0" indent="0" algn="ctr"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45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1681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3656012" y="0"/>
            <a:ext cx="3659981" cy="17113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656013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0" name="Symbol zastępczy obrazu 7"/>
          <p:cNvSpPr>
            <a:spLocks noGrp="1"/>
          </p:cNvSpPr>
          <p:nvPr>
            <p:ph type="pic" sz="quarter" idx="12" hasCustomPrompt="1"/>
          </p:nvPr>
        </p:nvSpPr>
        <p:spPr>
          <a:xfrm>
            <a:off x="3656013" y="1711325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1" name="Symbol zastępczy obrazu 7"/>
          <p:cNvSpPr>
            <a:spLocks noGrp="1"/>
          </p:cNvSpPr>
          <p:nvPr>
            <p:ph type="pic" sz="quarter" idx="13" hasCustomPrompt="1"/>
          </p:nvPr>
        </p:nvSpPr>
        <p:spPr>
          <a:xfrm>
            <a:off x="5484020" y="1711325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2" name="Symbol zastępczy obrazu 7"/>
          <p:cNvSpPr>
            <a:spLocks noGrp="1"/>
          </p:cNvSpPr>
          <p:nvPr>
            <p:ph type="pic" sz="quarter" idx="14" hasCustomPrompt="1"/>
          </p:nvPr>
        </p:nvSpPr>
        <p:spPr>
          <a:xfrm>
            <a:off x="1828006" y="3422650"/>
            <a:ext cx="3656014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0" y="1711325"/>
            <a:ext cx="1828006" cy="343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 userDrawn="1"/>
        </p:nvSpPr>
        <p:spPr>
          <a:xfrm>
            <a:off x="7315994" y="3422650"/>
            <a:ext cx="1828006" cy="1720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tekstu 15"/>
          <p:cNvSpPr>
            <a:spLocks noGrp="1"/>
          </p:cNvSpPr>
          <p:nvPr>
            <p:ph type="body" sz="quarter" idx="17" hasCustomPrompt="1"/>
          </p:nvPr>
        </p:nvSpPr>
        <p:spPr>
          <a:xfrm>
            <a:off x="3715545" y="208365"/>
            <a:ext cx="2490419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2" name="Symbol zastępczy obrazu 7"/>
          <p:cNvSpPr>
            <a:spLocks noGrp="1"/>
          </p:cNvSpPr>
          <p:nvPr>
            <p:ph type="pic" sz="quarter" idx="18" hasCustomPrompt="1"/>
          </p:nvPr>
        </p:nvSpPr>
        <p:spPr>
          <a:xfrm>
            <a:off x="5484020" y="3422650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9" name="Symbol zastępczy tekstu 15"/>
          <p:cNvSpPr>
            <a:spLocks noGrp="1"/>
          </p:cNvSpPr>
          <p:nvPr>
            <p:ph type="body" sz="quarter" idx="20" hasCustomPrompt="1"/>
          </p:nvPr>
        </p:nvSpPr>
        <p:spPr>
          <a:xfrm>
            <a:off x="3715545" y="553318"/>
            <a:ext cx="2490419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Symbol zastępczy tekstu 15"/>
          <p:cNvSpPr>
            <a:spLocks noGrp="1"/>
          </p:cNvSpPr>
          <p:nvPr>
            <p:ph type="body" sz="quarter" idx="21" hasCustomPrompt="1"/>
          </p:nvPr>
        </p:nvSpPr>
        <p:spPr>
          <a:xfrm>
            <a:off x="59534" y="1919690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5" name="Symbol zastępczy tekstu 15"/>
          <p:cNvSpPr>
            <a:spLocks noGrp="1"/>
          </p:cNvSpPr>
          <p:nvPr>
            <p:ph type="body" sz="quarter" idx="22" hasCustomPrompt="1"/>
          </p:nvPr>
        </p:nvSpPr>
        <p:spPr>
          <a:xfrm>
            <a:off x="59534" y="2264643"/>
            <a:ext cx="1617876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8" name="Symbol zastępczy tekstu 15"/>
          <p:cNvSpPr>
            <a:spLocks noGrp="1"/>
          </p:cNvSpPr>
          <p:nvPr>
            <p:ph type="body" sz="quarter" idx="23" hasCustomPrompt="1"/>
          </p:nvPr>
        </p:nvSpPr>
        <p:spPr>
          <a:xfrm>
            <a:off x="7375528" y="3631015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9" name="Symbol zastępczy tekstu 15"/>
          <p:cNvSpPr>
            <a:spLocks noGrp="1"/>
          </p:cNvSpPr>
          <p:nvPr>
            <p:ph type="body" sz="quarter" idx="24" hasCustomPrompt="1"/>
          </p:nvPr>
        </p:nvSpPr>
        <p:spPr>
          <a:xfrm>
            <a:off x="7375528" y="3975968"/>
            <a:ext cx="1617876" cy="70503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Prostokąt 31"/>
          <p:cNvSpPr/>
          <p:nvPr userDrawn="1"/>
        </p:nvSpPr>
        <p:spPr>
          <a:xfrm>
            <a:off x="7315994" y="-18"/>
            <a:ext cx="1828006" cy="34226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Symbol zastępczy tekstu 15"/>
          <p:cNvSpPr>
            <a:spLocks noGrp="1"/>
          </p:cNvSpPr>
          <p:nvPr>
            <p:ph type="body" sz="quarter" idx="25" hasCustomPrompt="1"/>
          </p:nvPr>
        </p:nvSpPr>
        <p:spPr>
          <a:xfrm>
            <a:off x="7375528" y="208347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34" name="Symbol zastępczy tekstu 15"/>
          <p:cNvSpPr>
            <a:spLocks noGrp="1"/>
          </p:cNvSpPr>
          <p:nvPr>
            <p:ph type="body" sz="quarter" idx="26" hasCustomPrompt="1"/>
          </p:nvPr>
        </p:nvSpPr>
        <p:spPr>
          <a:xfrm>
            <a:off x="7375528" y="553300"/>
            <a:ext cx="1617876" cy="72443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2" name="Prostokąt 41"/>
          <p:cNvSpPr/>
          <p:nvPr userDrawn="1"/>
        </p:nvSpPr>
        <p:spPr>
          <a:xfrm>
            <a:off x="1828007" y="1711325"/>
            <a:ext cx="1828006" cy="17208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tekstu 15"/>
          <p:cNvSpPr>
            <a:spLocks noGrp="1"/>
          </p:cNvSpPr>
          <p:nvPr>
            <p:ph type="body" sz="quarter" idx="27" hasCustomPrompt="1"/>
          </p:nvPr>
        </p:nvSpPr>
        <p:spPr>
          <a:xfrm>
            <a:off x="1887541" y="1919690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44" name="Symbol zastępczy tekstu 15"/>
          <p:cNvSpPr>
            <a:spLocks noGrp="1"/>
          </p:cNvSpPr>
          <p:nvPr>
            <p:ph type="body" sz="quarter" idx="28" hasCustomPrompt="1"/>
          </p:nvPr>
        </p:nvSpPr>
        <p:spPr>
          <a:xfrm>
            <a:off x="1887541" y="2264643"/>
            <a:ext cx="1617876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1469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853640"/>
            <a:ext cx="8235950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0" name="Tytuł 3"/>
          <p:cNvSpPr>
            <a:spLocks noGrp="1"/>
          </p:cNvSpPr>
          <p:nvPr>
            <p:ph type="title" hasCustomPrompt="1"/>
          </p:nvPr>
        </p:nvSpPr>
        <p:spPr>
          <a:xfrm>
            <a:off x="457200" y="117756"/>
            <a:ext cx="8229600" cy="684110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3410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7" name="Obraz 6" descr="logo_clien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731" y="95656"/>
            <a:ext cx="1412419" cy="706210"/>
          </a:xfrm>
          <a:prstGeom prst="rect">
            <a:avLst/>
          </a:prstGeom>
        </p:spPr>
      </p:pic>
      <p:sp>
        <p:nvSpPr>
          <p:cNvPr id="8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853640"/>
            <a:ext cx="8235950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0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49681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Cle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76443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676400" y="4774697"/>
            <a:ext cx="5118100" cy="27384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pl-PL" dirty="0" err="1" smtClean="0">
                <a:solidFill>
                  <a:srgbClr val="26437E"/>
                </a:solidFill>
              </a:rPr>
              <a:t>Footer</a:t>
            </a:r>
            <a:endParaRPr lang="pl-PL" dirty="0">
              <a:solidFill>
                <a:srgbClr val="26437E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853640"/>
            <a:ext cx="4085063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638908" y="853641"/>
            <a:ext cx="4054640" cy="391362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5" name="Prostokąt 1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49733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4" name="Prostokąt 13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90099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6" name="Symbol zastępczy tekstu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87148"/>
            <a:ext cx="2378075" cy="1538416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buNone/>
              <a:defRPr sz="1100" b="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19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718751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1" name="Symbol zastępczy tekstu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87843"/>
            <a:ext cx="2378075" cy="339811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buNone/>
              <a:defRPr sz="11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sp>
        <p:nvSpPr>
          <p:cNvPr id="24" name="Symbol zastępczy tekstu 13"/>
          <p:cNvSpPr>
            <a:spLocks noGrp="1"/>
          </p:cNvSpPr>
          <p:nvPr>
            <p:ph type="body" sz="quarter" idx="19" hasCustomPrompt="1"/>
          </p:nvPr>
        </p:nvSpPr>
        <p:spPr>
          <a:xfrm>
            <a:off x="6286512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5" name="Symbol zastępczy tekstu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86512" y="2187148"/>
            <a:ext cx="2378075" cy="1538416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27" name="Symbol zastępczy tekstu 13"/>
          <p:cNvSpPr>
            <a:spLocks noGrp="1"/>
          </p:cNvSpPr>
          <p:nvPr>
            <p:ph type="body" sz="quarter" idx="21" hasCustomPrompt="1"/>
          </p:nvPr>
        </p:nvSpPr>
        <p:spPr>
          <a:xfrm>
            <a:off x="6548063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86512" y="1587843"/>
            <a:ext cx="2378075" cy="339811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sp>
        <p:nvSpPr>
          <p:cNvPr id="38" name="Symbol zastępczy tekstu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75722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9" name="Symbol zastępczy tekstu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75722" y="2187148"/>
            <a:ext cx="2378075" cy="1538416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41" name="Symbol zastępczy tekstu 13"/>
          <p:cNvSpPr>
            <a:spLocks noGrp="1"/>
          </p:cNvSpPr>
          <p:nvPr>
            <p:ph type="body" sz="quarter" idx="25" hasCustomPrompt="1"/>
          </p:nvPr>
        </p:nvSpPr>
        <p:spPr>
          <a:xfrm>
            <a:off x="3637273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2" name="Symbol zastępczy tekstu 13"/>
          <p:cNvSpPr>
            <a:spLocks noGrp="1"/>
          </p:cNvSpPr>
          <p:nvPr>
            <p:ph type="body" sz="quarter" idx="26" hasCustomPrompt="1"/>
          </p:nvPr>
        </p:nvSpPr>
        <p:spPr>
          <a:xfrm>
            <a:off x="3375722" y="1587843"/>
            <a:ext cx="2378075" cy="339811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13903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iektu SmartArt 9"/>
          <p:cNvSpPr>
            <a:spLocks noGrp="1"/>
          </p:cNvSpPr>
          <p:nvPr>
            <p:ph type="dgm" sz="quarter" idx="15" hasCustomPrompt="1"/>
          </p:nvPr>
        </p:nvSpPr>
        <p:spPr>
          <a:xfrm>
            <a:off x="457199" y="853641"/>
            <a:ext cx="8236347" cy="3913622"/>
          </a:xfrm>
        </p:spPr>
        <p:txBody>
          <a:bodyPr lIns="0" rIns="0" anchor="ctr"/>
          <a:lstStyle>
            <a:lvl1pPr algn="ctr">
              <a:buNone/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SmartArt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1" name="Prostokąt 1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16569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wykresu 10"/>
          <p:cNvSpPr>
            <a:spLocks noGrp="1"/>
          </p:cNvSpPr>
          <p:nvPr>
            <p:ph type="chart" sz="quarter" idx="15" hasCustomPrompt="1"/>
          </p:nvPr>
        </p:nvSpPr>
        <p:spPr>
          <a:xfrm>
            <a:off x="457199" y="853641"/>
            <a:ext cx="8236347" cy="3913621"/>
          </a:xfrm>
        </p:spPr>
        <p:txBody>
          <a:bodyPr lIns="0" rIns="0" anchor="ctr"/>
          <a:lstStyle>
            <a:lvl1pPr algn="ctr">
              <a:buNone/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Graph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28050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67945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714348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20908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67945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dirty="0">
                <a:solidFill>
                  <a:srgbClr val="B0BAC1"/>
                </a:solidFill>
              </a:defRPr>
            </a:lvl1pPr>
          </a:lstStyle>
          <a:p>
            <a:pPr marL="0" lvl="0" indent="0" algn="ctr"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714348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32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1047625" y="0"/>
            <a:ext cx="3140188" cy="5143500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1205071" y="2217496"/>
            <a:ext cx="2825296" cy="930713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8" name="Tytuł 2"/>
          <p:cNvSpPr>
            <a:spLocks noGrp="1"/>
          </p:cNvSpPr>
          <p:nvPr>
            <p:ph type="title" hasCustomPrompt="1"/>
          </p:nvPr>
        </p:nvSpPr>
        <p:spPr>
          <a:xfrm>
            <a:off x="1205071" y="1020282"/>
            <a:ext cx="2825296" cy="1197213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7443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19822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822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19822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26756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9DE0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26756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26756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4819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4819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4819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478249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269336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61027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395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32" hasCustomPrompt="1"/>
          </p:nvPr>
        </p:nvSpPr>
        <p:spPr>
          <a:xfrm>
            <a:off x="688395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33" hasCustomPrompt="1"/>
          </p:nvPr>
        </p:nvSpPr>
        <p:spPr>
          <a:xfrm>
            <a:off x="688395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3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687163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Prostokąt 2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13608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19822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822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19822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26756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26756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26756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4819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4819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4819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478249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269336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61027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395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32" hasCustomPrompt="1"/>
          </p:nvPr>
        </p:nvSpPr>
        <p:spPr>
          <a:xfrm>
            <a:off x="688395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33" hasCustomPrompt="1"/>
          </p:nvPr>
        </p:nvSpPr>
        <p:spPr>
          <a:xfrm>
            <a:off x="688395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3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687163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Prostokąt 2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60374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20939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20939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5138456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9DE0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8456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8456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51562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208436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9" name="Prostokąt 1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05129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20939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400" b="0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100" b="0" kern="1200" dirty="0" smtClean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20939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5138456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8456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8456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51562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208436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9" name="Prostokąt 1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46282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pa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30105"/>
            <a:ext cx="8780662" cy="4172581"/>
          </a:xfrm>
          <a:prstGeom prst="rect">
            <a:avLst/>
          </a:prstGeom>
        </p:spPr>
      </p:pic>
      <p:sp>
        <p:nvSpPr>
          <p:cNvPr id="4" name="Owal 3"/>
          <p:cNvSpPr/>
          <p:nvPr userDrawn="1"/>
        </p:nvSpPr>
        <p:spPr>
          <a:xfrm>
            <a:off x="1344378" y="1384168"/>
            <a:ext cx="1339416" cy="1339416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4613" y="1606734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4613" y="2068009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29" name="Owal 28"/>
          <p:cNvSpPr/>
          <p:nvPr userDrawn="1"/>
        </p:nvSpPr>
        <p:spPr>
          <a:xfrm>
            <a:off x="6716122" y="1245077"/>
            <a:ext cx="1339416" cy="1339416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0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716357" y="1467643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1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716357" y="1928918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32" name="Owal 31"/>
          <p:cNvSpPr/>
          <p:nvPr userDrawn="1"/>
        </p:nvSpPr>
        <p:spPr>
          <a:xfrm>
            <a:off x="4489528" y="1066800"/>
            <a:ext cx="1339416" cy="1339416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3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4489763" y="1289366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4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4489763" y="1750641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35" name="Owal 34"/>
          <p:cNvSpPr/>
          <p:nvPr userDrawn="1"/>
        </p:nvSpPr>
        <p:spPr>
          <a:xfrm>
            <a:off x="5080000" y="3016396"/>
            <a:ext cx="1339416" cy="1339416"/>
          </a:xfrm>
          <a:prstGeom prst="ellipse">
            <a:avLst/>
          </a:prstGeom>
          <a:solidFill>
            <a:schemeClr val="tx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6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080235" y="3238962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080235" y="3700237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69557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06256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85436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8086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14" name="Obraz 13" descr="mackbook_whi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476" y="1200715"/>
            <a:ext cx="4994298" cy="2978150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28"/>
          </p:nvPr>
        </p:nvSpPr>
        <p:spPr>
          <a:xfrm>
            <a:off x="4608513" y="1401763"/>
            <a:ext cx="3770312" cy="23542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69445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lication Featur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mackbook_whi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476" y="1200715"/>
            <a:ext cx="4994298" cy="2978150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28"/>
          </p:nvPr>
        </p:nvSpPr>
        <p:spPr>
          <a:xfrm>
            <a:off x="4608513" y="1401763"/>
            <a:ext cx="3770312" cy="23542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1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85436"/>
            <a:ext cx="2660650" cy="54293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8086"/>
            <a:ext cx="2660650" cy="54293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0902211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 userDrawn="1"/>
        </p:nvSpPr>
        <p:spPr>
          <a:xfrm>
            <a:off x="457200" y="11857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6" name="Owal 15"/>
          <p:cNvSpPr/>
          <p:nvPr userDrawn="1"/>
        </p:nvSpPr>
        <p:spPr>
          <a:xfrm>
            <a:off x="457200" y="20683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1" name="Owal 20"/>
          <p:cNvSpPr/>
          <p:nvPr userDrawn="1"/>
        </p:nvSpPr>
        <p:spPr>
          <a:xfrm>
            <a:off x="457200" y="29065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Owal 23"/>
          <p:cNvSpPr/>
          <p:nvPr userDrawn="1"/>
        </p:nvSpPr>
        <p:spPr>
          <a:xfrm>
            <a:off x="457200" y="37638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33" name="Obraz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pic>
        <p:nvPicPr>
          <p:cNvPr id="27" name="Obraz 26" descr="mackbook_whit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867" y="1154554"/>
            <a:ext cx="6141708" cy="3662362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28"/>
          </p:nvPr>
        </p:nvSpPr>
        <p:spPr>
          <a:xfrm>
            <a:off x="5167313" y="1408769"/>
            <a:ext cx="4622800" cy="2878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32524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lication 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 userDrawn="1"/>
        </p:nvSpPr>
        <p:spPr>
          <a:xfrm>
            <a:off x="457200" y="11857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Owal 15"/>
          <p:cNvSpPr/>
          <p:nvPr userDrawn="1"/>
        </p:nvSpPr>
        <p:spPr>
          <a:xfrm>
            <a:off x="457200" y="20683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1" name="Owal 20"/>
          <p:cNvSpPr/>
          <p:nvPr userDrawn="1"/>
        </p:nvSpPr>
        <p:spPr>
          <a:xfrm>
            <a:off x="457200" y="29065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Owal 23"/>
          <p:cNvSpPr/>
          <p:nvPr userDrawn="1"/>
        </p:nvSpPr>
        <p:spPr>
          <a:xfrm>
            <a:off x="457200" y="37638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33" name="Obraz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pic>
        <p:nvPicPr>
          <p:cNvPr id="27" name="Obraz 26" descr="mackbook_whit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867" y="1154554"/>
            <a:ext cx="6141708" cy="3662362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28"/>
          </p:nvPr>
        </p:nvSpPr>
        <p:spPr>
          <a:xfrm>
            <a:off x="5167313" y="1408769"/>
            <a:ext cx="4622800" cy="2878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0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9609754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4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8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87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3017024" cy="242374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89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0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9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9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2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5647473" y="118512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3" name="Symbol zastępczy tekstu 11"/>
          <p:cNvSpPr>
            <a:spLocks noGrp="1"/>
          </p:cNvSpPr>
          <p:nvPr>
            <p:ph type="body" sz="quarter" idx="41" hasCustomPrompt="1"/>
          </p:nvPr>
        </p:nvSpPr>
        <p:spPr>
          <a:xfrm>
            <a:off x="5647473" y="1456952"/>
            <a:ext cx="3046074" cy="242374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5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5647472" y="2067776"/>
            <a:ext cx="3046075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6" name="Symbol zastępczy tekstu 11"/>
          <p:cNvSpPr>
            <a:spLocks noGrp="1"/>
          </p:cNvSpPr>
          <p:nvPr>
            <p:ph type="body" sz="quarter" idx="43" hasCustomPrompt="1"/>
          </p:nvPr>
        </p:nvSpPr>
        <p:spPr>
          <a:xfrm>
            <a:off x="5647473" y="233960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5647473" y="290597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9" name="Symbol zastępczy tekstu 11"/>
          <p:cNvSpPr>
            <a:spLocks noGrp="1"/>
          </p:cNvSpPr>
          <p:nvPr>
            <p:ph type="body" sz="quarter" idx="45" hasCustomPrompt="1"/>
          </p:nvPr>
        </p:nvSpPr>
        <p:spPr>
          <a:xfrm>
            <a:off x="5647473" y="317780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11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5647473" y="376322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12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5647473" y="403505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8" name="Prostokąt 37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174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3140188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Tekstowe 3"/>
          <p:cNvSpPr txBox="1"/>
          <p:nvPr userDrawn="1"/>
        </p:nvSpPr>
        <p:spPr>
          <a:xfrm>
            <a:off x="596102" y="-1005939"/>
            <a:ext cx="1155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600" dirty="0" smtClean="0">
                <a:solidFill>
                  <a:schemeClr val="bg1"/>
                </a:solidFill>
              </a:rPr>
              <a:t>„</a:t>
            </a: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89899"/>
            <a:ext cx="2112496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author</a:t>
            </a:r>
            <a:r>
              <a:rPr lang="pl-PL" dirty="0" smtClean="0"/>
              <a:t> of </a:t>
            </a:r>
            <a:r>
              <a:rPr lang="pl-PL" dirty="0" err="1" smtClean="0"/>
              <a:t>quote</a:t>
            </a:r>
            <a:endParaRPr lang="pl-PL" dirty="0"/>
          </a:p>
        </p:txBody>
      </p:sp>
      <p:sp>
        <p:nvSpPr>
          <p:cNvPr id="11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70914"/>
            <a:ext cx="2112496" cy="14504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</a:p>
          <a:p>
            <a:pPr lvl="0"/>
            <a:r>
              <a:rPr lang="pl-PL" dirty="0" err="1" smtClean="0"/>
              <a:t>quote</a:t>
            </a:r>
            <a:r>
              <a:rPr lang="pl-PL" dirty="0" smtClean="0"/>
              <a:t> </a:t>
            </a:r>
          </a:p>
          <a:p>
            <a:pPr lvl="0"/>
            <a:r>
              <a:rPr lang="pl-PL" dirty="0" err="1" smtClean="0"/>
              <a:t>here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75656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98421"/>
          </a:xfrm>
          <a:prstGeom prst="rect">
            <a:avLst/>
          </a:prstGeom>
        </p:spPr>
      </p:pic>
      <p:sp>
        <p:nvSpPr>
          <p:cNvPr id="4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8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89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2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5647473" y="118512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5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5647472" y="2067776"/>
            <a:ext cx="3046075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5647473" y="290597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11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5647473" y="376322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Prostokąt 37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20488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 userDrawn="1"/>
        </p:nvSpPr>
        <p:spPr>
          <a:xfrm>
            <a:off x="4874781" y="0"/>
            <a:ext cx="426921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sp>
        <p:nvSpPr>
          <p:cNvPr id="34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6000759" y="118512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5" name="Symbol zastępczy tekstu 11"/>
          <p:cNvSpPr>
            <a:spLocks noGrp="1"/>
          </p:cNvSpPr>
          <p:nvPr>
            <p:ph type="body" sz="quarter" idx="41" hasCustomPrompt="1"/>
          </p:nvPr>
        </p:nvSpPr>
        <p:spPr>
          <a:xfrm>
            <a:off x="6000759" y="145695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6000759" y="2067776"/>
            <a:ext cx="2660652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Symbol zastępczy tekstu 11"/>
          <p:cNvSpPr>
            <a:spLocks noGrp="1"/>
          </p:cNvSpPr>
          <p:nvPr>
            <p:ph type="body" sz="quarter" idx="43" hasCustomPrompt="1"/>
          </p:nvPr>
        </p:nvSpPr>
        <p:spPr>
          <a:xfrm>
            <a:off x="6000759" y="233960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0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6000759" y="290597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1" name="Symbol zastępczy tekstu 11"/>
          <p:cNvSpPr>
            <a:spLocks noGrp="1"/>
          </p:cNvSpPr>
          <p:nvPr>
            <p:ph type="body" sz="quarter" idx="45" hasCustomPrompt="1"/>
          </p:nvPr>
        </p:nvSpPr>
        <p:spPr>
          <a:xfrm>
            <a:off x="6000759" y="317780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3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6000759" y="376322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4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6000759" y="403505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58" name="Obraz 5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5289558" y="109001"/>
            <a:ext cx="3397241" cy="692865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29739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 userDrawn="1"/>
        </p:nvSpPr>
        <p:spPr>
          <a:xfrm>
            <a:off x="4874781" y="0"/>
            <a:ext cx="426921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pic>
        <p:nvPicPr>
          <p:cNvPr id="58" name="Obraz 5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5289558" y="109001"/>
            <a:ext cx="3397241" cy="692865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15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6000759" y="1185126"/>
            <a:ext cx="2692788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6000759" y="2067776"/>
            <a:ext cx="268604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6000759" y="2905976"/>
            <a:ext cx="268604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6000759" y="3763226"/>
            <a:ext cx="2692788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8160154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155699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76401" y="2015848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1676401" y="308734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8" name="Symbol zastępczy tekstu 11"/>
          <p:cNvSpPr>
            <a:spLocks noGrp="1"/>
          </p:cNvSpPr>
          <p:nvPr>
            <p:ph type="body" sz="quarter" idx="25" hasCustomPrompt="1"/>
          </p:nvPr>
        </p:nvSpPr>
        <p:spPr>
          <a:xfrm>
            <a:off x="1676401" y="353882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463255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9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463255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Symbol zastępczy tekstu 6"/>
          <p:cNvSpPr>
            <a:spLocks noGrp="1"/>
          </p:cNvSpPr>
          <p:nvPr>
            <p:ph type="body" sz="quarter" idx="35" hasCustomPrompt="1"/>
          </p:nvPr>
        </p:nvSpPr>
        <p:spPr>
          <a:xfrm>
            <a:off x="5856584" y="155699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7" name="Symbol zastępczy tekstu 11"/>
          <p:cNvSpPr>
            <a:spLocks noGrp="1"/>
          </p:cNvSpPr>
          <p:nvPr>
            <p:ph type="body" sz="quarter" idx="36" hasCustomPrompt="1"/>
          </p:nvPr>
        </p:nvSpPr>
        <p:spPr>
          <a:xfrm>
            <a:off x="5856584" y="200847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37" hasCustomPrompt="1"/>
          </p:nvPr>
        </p:nvSpPr>
        <p:spPr>
          <a:xfrm>
            <a:off x="5856584" y="308734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9" name="Symbol zastępczy tekstu 11"/>
          <p:cNvSpPr>
            <a:spLocks noGrp="1"/>
          </p:cNvSpPr>
          <p:nvPr>
            <p:ph type="body" sz="quarter" idx="38" hasCustomPrompt="1"/>
          </p:nvPr>
        </p:nvSpPr>
        <p:spPr>
          <a:xfrm>
            <a:off x="5856584" y="353882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39" hasCustomPrompt="1"/>
          </p:nvPr>
        </p:nvSpPr>
        <p:spPr>
          <a:xfrm>
            <a:off x="4643438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40" hasCustomPrompt="1"/>
          </p:nvPr>
        </p:nvSpPr>
        <p:spPr>
          <a:xfrm>
            <a:off x="4643438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1" name="Prostokąt 2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1816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155699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1676401" y="308734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463255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9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463255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Symbol zastępczy tekstu 6"/>
          <p:cNvSpPr>
            <a:spLocks noGrp="1"/>
          </p:cNvSpPr>
          <p:nvPr>
            <p:ph type="body" sz="quarter" idx="35" hasCustomPrompt="1"/>
          </p:nvPr>
        </p:nvSpPr>
        <p:spPr>
          <a:xfrm>
            <a:off x="5856584" y="155699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37" hasCustomPrompt="1"/>
          </p:nvPr>
        </p:nvSpPr>
        <p:spPr>
          <a:xfrm>
            <a:off x="5856584" y="308734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39" hasCustomPrompt="1"/>
          </p:nvPr>
        </p:nvSpPr>
        <p:spPr>
          <a:xfrm>
            <a:off x="4643438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40" hasCustomPrompt="1"/>
          </p:nvPr>
        </p:nvSpPr>
        <p:spPr>
          <a:xfrm>
            <a:off x="4643438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1" name="Prostokąt 2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68300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6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</p:txBody>
      </p:sp>
      <p:pic>
        <p:nvPicPr>
          <p:cNvPr id="13" name="Obraz 12" descr="iPa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627" y="429950"/>
            <a:ext cx="2621423" cy="3705739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32"/>
          </p:nvPr>
        </p:nvSpPr>
        <p:spPr>
          <a:xfrm>
            <a:off x="5805488" y="758825"/>
            <a:ext cx="2305050" cy="3040063"/>
          </a:xfrm>
        </p:spPr>
        <p:txBody>
          <a:bodyPr anchor="ctr"/>
          <a:lstStyle>
            <a:lvl1pPr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30503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5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</p:txBody>
      </p:sp>
      <p:pic>
        <p:nvPicPr>
          <p:cNvPr id="14" name="Obraz 13" descr="iPhon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438" y="435800"/>
            <a:ext cx="1816309" cy="3699889"/>
          </a:xfrm>
          <a:prstGeom prst="rect">
            <a:avLst/>
          </a:prstGeom>
        </p:spPr>
      </p:pic>
      <p:sp>
        <p:nvSpPr>
          <p:cNvPr id="3" name="Symbol zastępczy obrazu 2"/>
          <p:cNvSpPr>
            <a:spLocks noGrp="1"/>
          </p:cNvSpPr>
          <p:nvPr>
            <p:ph type="pic" sz="quarter" idx="32"/>
          </p:nvPr>
        </p:nvSpPr>
        <p:spPr>
          <a:xfrm>
            <a:off x="5843588" y="877888"/>
            <a:ext cx="1582737" cy="2809875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42024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0"/>
            <a:endParaRPr lang="pl-PL" dirty="0" smtClean="0"/>
          </a:p>
        </p:txBody>
      </p:sp>
      <p:pic>
        <p:nvPicPr>
          <p:cNvPr id="14" name="Obraz 13" descr="iPa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222" y="435800"/>
            <a:ext cx="2622397" cy="3707116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33"/>
          </p:nvPr>
        </p:nvSpPr>
        <p:spPr>
          <a:xfrm>
            <a:off x="5040313" y="765174"/>
            <a:ext cx="2282825" cy="3060000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pic>
        <p:nvPicPr>
          <p:cNvPr id="15" name="Obraz 14" descr="iPhon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199" y="1861432"/>
            <a:ext cx="1120001" cy="2281484"/>
          </a:xfrm>
          <a:prstGeom prst="rect">
            <a:avLst/>
          </a:prstGeom>
        </p:spPr>
      </p:pic>
      <p:sp>
        <p:nvSpPr>
          <p:cNvPr id="3" name="Symbol zastępczy obrazu 2"/>
          <p:cNvSpPr>
            <a:spLocks noGrp="1"/>
          </p:cNvSpPr>
          <p:nvPr>
            <p:ph type="pic" sz="quarter" idx="32"/>
          </p:nvPr>
        </p:nvSpPr>
        <p:spPr>
          <a:xfrm>
            <a:off x="7463767" y="2141538"/>
            <a:ext cx="972000" cy="1716087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72016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641894"/>
            <a:ext cx="8236344" cy="2290004"/>
          </a:xfrm>
        </p:spPr>
        <p:txBody>
          <a:bodyPr anchor="b">
            <a:noAutofit/>
          </a:bodyPr>
          <a:lstStyle>
            <a:lvl1pPr algn="ctr">
              <a:defRPr sz="7400" b="1" cap="all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NAME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931501"/>
            <a:ext cx="8236344" cy="1573885"/>
          </a:xfrm>
        </p:spPr>
        <p:txBody>
          <a:bodyPr>
            <a:normAutofit/>
          </a:bodyPr>
          <a:lstStyle>
            <a:lvl1pPr algn="ctr">
              <a:buNone/>
              <a:defRPr sz="2600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sp>
        <p:nvSpPr>
          <p:cNvPr id="6" name="Prostokąt 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91844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ctrTitle" hasCustomPrompt="1"/>
          </p:nvPr>
        </p:nvSpPr>
        <p:spPr>
          <a:xfrm>
            <a:off x="406400" y="2004595"/>
            <a:ext cx="8287144" cy="52828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  <a:endParaRPr lang="pl-PL" dirty="0"/>
          </a:p>
        </p:txBody>
      </p:sp>
      <p:sp>
        <p:nvSpPr>
          <p:cNvPr id="15" name="Symbol zastępczy tekstu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2997200"/>
            <a:ext cx="4051297" cy="304800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1600" b="1" baseline="0">
                <a:solidFill>
                  <a:srgbClr val="26437E"/>
                </a:solidFill>
              </a:defRPr>
            </a:lvl1pPr>
          </a:lstStyle>
          <a:p>
            <a:pPr lvl="0"/>
            <a:r>
              <a:rPr lang="pl-PL" dirty="0" smtClean="0"/>
              <a:t>INSERT NAME AND SURNAME</a:t>
            </a:r>
            <a:endParaRPr lang="pl-PL" dirty="0"/>
          </a:p>
        </p:txBody>
      </p:sp>
      <p:sp>
        <p:nvSpPr>
          <p:cNvPr id="16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3" y="3308350"/>
            <a:ext cx="4051296" cy="260350"/>
          </a:xfr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baseline="0">
                <a:solidFill>
                  <a:srgbClr val="26437E"/>
                </a:solidFill>
              </a:defRPr>
            </a:lvl1pPr>
            <a:lvl2pPr marL="457200" indent="0">
              <a:buNone/>
              <a:defRPr sz="900" b="0">
                <a:solidFill>
                  <a:srgbClr val="26437E"/>
                </a:solidFill>
              </a:defRPr>
            </a:lvl2pPr>
            <a:lvl3pPr marL="914400" indent="0">
              <a:buNone/>
              <a:defRPr sz="900" b="0">
                <a:solidFill>
                  <a:srgbClr val="26437E"/>
                </a:solidFill>
              </a:defRPr>
            </a:lvl3pPr>
            <a:lvl4pPr marL="1371600" indent="0">
              <a:buNone/>
              <a:defRPr sz="900" b="0">
                <a:solidFill>
                  <a:srgbClr val="26437E"/>
                </a:solidFill>
              </a:defRPr>
            </a:lvl4pPr>
            <a:lvl5pPr marL="1828800" indent="0">
              <a:buNone/>
              <a:defRPr sz="900" b="0">
                <a:solidFill>
                  <a:srgbClr val="26437E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 smtClean="0"/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82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70914"/>
            <a:ext cx="2112496" cy="14504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</a:p>
          <a:p>
            <a:pPr lvl="0"/>
            <a:r>
              <a:rPr lang="pl-PL" dirty="0" err="1" smtClean="0"/>
              <a:t>quote</a:t>
            </a:r>
            <a:r>
              <a:rPr lang="pl-PL" dirty="0" smtClean="0"/>
              <a:t> </a:t>
            </a:r>
          </a:p>
          <a:p>
            <a:pPr lvl="0"/>
            <a:r>
              <a:rPr lang="pl-PL" dirty="0" err="1" smtClean="0"/>
              <a:t>here</a:t>
            </a:r>
            <a:endParaRPr lang="pl-PL" dirty="0"/>
          </a:p>
        </p:txBody>
      </p:sp>
      <p:sp>
        <p:nvSpPr>
          <p:cNvPr id="4" name="PoleTekstowe 3"/>
          <p:cNvSpPr txBox="1"/>
          <p:nvPr userDrawn="1"/>
        </p:nvSpPr>
        <p:spPr>
          <a:xfrm>
            <a:off x="596102" y="-1005939"/>
            <a:ext cx="1155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600" dirty="0" smtClean="0">
                <a:solidFill>
                  <a:schemeClr val="bg1"/>
                </a:solidFill>
              </a:rPr>
              <a:t>„</a:t>
            </a: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89899"/>
            <a:ext cx="2112496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author</a:t>
            </a:r>
            <a:r>
              <a:rPr lang="pl-PL" dirty="0" smtClean="0"/>
              <a:t> of </a:t>
            </a:r>
            <a:r>
              <a:rPr lang="pl-PL" dirty="0" err="1" smtClean="0"/>
              <a:t>quote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02529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6400" y="2004595"/>
            <a:ext cx="8287144" cy="52828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400" b="1" baseline="0">
                <a:solidFill>
                  <a:schemeClr val="accent1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2997200"/>
            <a:ext cx="4051297" cy="304800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1600" b="1" baseline="0">
                <a:solidFill>
                  <a:srgbClr val="26437E"/>
                </a:solidFill>
              </a:defRPr>
            </a:lvl1pPr>
          </a:lstStyle>
          <a:p>
            <a:pPr lvl="0"/>
            <a:r>
              <a:rPr lang="pl-PL" dirty="0" smtClean="0"/>
              <a:t>INSERT NAME AND SURNAME</a:t>
            </a:r>
            <a:endParaRPr lang="pl-PL" dirty="0"/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3" y="3308350"/>
            <a:ext cx="4051296" cy="260350"/>
          </a:xfr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baseline="0">
                <a:solidFill>
                  <a:srgbClr val="26437E"/>
                </a:solidFill>
              </a:defRPr>
            </a:lvl1pPr>
            <a:lvl2pPr marL="457200" indent="0">
              <a:buNone/>
              <a:defRPr sz="900" b="0">
                <a:solidFill>
                  <a:srgbClr val="26437E"/>
                </a:solidFill>
              </a:defRPr>
            </a:lvl2pPr>
            <a:lvl3pPr marL="914400" indent="0">
              <a:buNone/>
              <a:defRPr sz="900" b="0">
                <a:solidFill>
                  <a:srgbClr val="26437E"/>
                </a:solidFill>
              </a:defRPr>
            </a:lvl3pPr>
            <a:lvl4pPr marL="1371600" indent="0">
              <a:buNone/>
              <a:defRPr sz="900" b="0">
                <a:solidFill>
                  <a:srgbClr val="26437E"/>
                </a:solidFill>
              </a:defRPr>
            </a:lvl4pPr>
            <a:lvl5pPr marL="1828800" indent="0">
              <a:buNone/>
              <a:defRPr sz="900" b="0">
                <a:solidFill>
                  <a:srgbClr val="26437E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 smtClean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12783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338400"/>
            <a:ext cx="3784600" cy="7032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b="1" baseline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30143"/>
            <a:ext cx="2311400" cy="1898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tx2">
                    <a:alpha val="4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7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555643"/>
            <a:ext cx="2311400" cy="450850"/>
          </a:xfrm>
        </p:spPr>
        <p:txBody>
          <a:bodyPr/>
          <a:lstStyle>
            <a:lvl1pPr marL="0" indent="0" algn="ctr">
              <a:buNone/>
              <a:defRPr b="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0324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2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5359400" y="338400"/>
            <a:ext cx="3784600" cy="703223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0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6108701" y="1492368"/>
            <a:ext cx="2311400" cy="1898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7</a:t>
            </a:r>
            <a:endParaRPr lang="pl-PL" dirty="0"/>
          </a:p>
        </p:txBody>
      </p:sp>
      <p:sp>
        <p:nvSpPr>
          <p:cNvPr id="11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6108701" y="2317868"/>
            <a:ext cx="2311400" cy="450850"/>
          </a:xfrm>
        </p:spPr>
        <p:txBody>
          <a:bodyPr/>
          <a:lstStyle>
            <a:lvl1pPr marL="0" indent="0" algn="ctr">
              <a:buNone/>
              <a:defRPr b="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sp>
        <p:nvSpPr>
          <p:cNvPr id="16" name="Prostokąt 1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4930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3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6997" y="2650036"/>
            <a:ext cx="3535356" cy="703223"/>
          </a:xfrm>
          <a:solidFill>
            <a:srgbClr val="26437E">
              <a:alpha val="50196"/>
            </a:srgb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97" y="737238"/>
            <a:ext cx="3535356" cy="1898650"/>
          </a:xfrm>
          <a:solidFill>
            <a:srgbClr val="26437E">
              <a:alpha val="50196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00408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4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6997" y="2650036"/>
            <a:ext cx="3535356" cy="703223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97" y="737238"/>
            <a:ext cx="3535356" cy="189865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52731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536200" y="2650036"/>
            <a:ext cx="3535356" cy="703223"/>
          </a:xfrm>
          <a:solidFill>
            <a:srgbClr val="FFFFFF">
              <a:alpha val="50196"/>
            </a:srgb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536200" y="737238"/>
            <a:ext cx="3535356" cy="1898650"/>
          </a:xfrm>
          <a:solidFill>
            <a:srgbClr val="FFFFFF">
              <a:alpha val="50196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63822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3656012" y="0"/>
            <a:ext cx="3659981" cy="17113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656013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0" name="Symbol zastępczy obrazu 7"/>
          <p:cNvSpPr>
            <a:spLocks noGrp="1"/>
          </p:cNvSpPr>
          <p:nvPr>
            <p:ph type="pic" sz="quarter" idx="12" hasCustomPrompt="1"/>
          </p:nvPr>
        </p:nvSpPr>
        <p:spPr>
          <a:xfrm>
            <a:off x="3656013" y="1711325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1" name="Symbol zastępczy obrazu 7"/>
          <p:cNvSpPr>
            <a:spLocks noGrp="1"/>
          </p:cNvSpPr>
          <p:nvPr>
            <p:ph type="pic" sz="quarter" idx="13" hasCustomPrompt="1"/>
          </p:nvPr>
        </p:nvSpPr>
        <p:spPr>
          <a:xfrm>
            <a:off x="5484020" y="1711325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2" name="Symbol zastępczy obrazu 7"/>
          <p:cNvSpPr>
            <a:spLocks noGrp="1"/>
          </p:cNvSpPr>
          <p:nvPr>
            <p:ph type="pic" sz="quarter" idx="14" hasCustomPrompt="1"/>
          </p:nvPr>
        </p:nvSpPr>
        <p:spPr>
          <a:xfrm>
            <a:off x="1828006" y="3422650"/>
            <a:ext cx="3656014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0" y="1711325"/>
            <a:ext cx="1828006" cy="343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Prostokąt 13"/>
          <p:cNvSpPr/>
          <p:nvPr userDrawn="1"/>
        </p:nvSpPr>
        <p:spPr>
          <a:xfrm>
            <a:off x="7315994" y="3422650"/>
            <a:ext cx="1828006" cy="1720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8" name="Symbol zastępczy tekstu 15"/>
          <p:cNvSpPr>
            <a:spLocks noGrp="1"/>
          </p:cNvSpPr>
          <p:nvPr>
            <p:ph type="body" sz="quarter" idx="17" hasCustomPrompt="1"/>
          </p:nvPr>
        </p:nvSpPr>
        <p:spPr>
          <a:xfrm>
            <a:off x="3715545" y="208365"/>
            <a:ext cx="2490419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2" name="Symbol zastępczy obrazu 7"/>
          <p:cNvSpPr>
            <a:spLocks noGrp="1"/>
          </p:cNvSpPr>
          <p:nvPr>
            <p:ph type="pic" sz="quarter" idx="18" hasCustomPrompt="1"/>
          </p:nvPr>
        </p:nvSpPr>
        <p:spPr>
          <a:xfrm>
            <a:off x="5484020" y="3422650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9" name="Symbol zastępczy tekstu 15"/>
          <p:cNvSpPr>
            <a:spLocks noGrp="1"/>
          </p:cNvSpPr>
          <p:nvPr>
            <p:ph type="body" sz="quarter" idx="20" hasCustomPrompt="1"/>
          </p:nvPr>
        </p:nvSpPr>
        <p:spPr>
          <a:xfrm>
            <a:off x="3715545" y="553318"/>
            <a:ext cx="2490419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Symbol zastępczy tekstu 15"/>
          <p:cNvSpPr>
            <a:spLocks noGrp="1"/>
          </p:cNvSpPr>
          <p:nvPr>
            <p:ph type="body" sz="quarter" idx="21" hasCustomPrompt="1"/>
          </p:nvPr>
        </p:nvSpPr>
        <p:spPr>
          <a:xfrm>
            <a:off x="59534" y="1919690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5" name="Symbol zastępczy tekstu 15"/>
          <p:cNvSpPr>
            <a:spLocks noGrp="1"/>
          </p:cNvSpPr>
          <p:nvPr>
            <p:ph type="body" sz="quarter" idx="22" hasCustomPrompt="1"/>
          </p:nvPr>
        </p:nvSpPr>
        <p:spPr>
          <a:xfrm>
            <a:off x="59534" y="2264643"/>
            <a:ext cx="1617876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8" name="Symbol zastępczy tekstu 15"/>
          <p:cNvSpPr>
            <a:spLocks noGrp="1"/>
          </p:cNvSpPr>
          <p:nvPr>
            <p:ph type="body" sz="quarter" idx="23" hasCustomPrompt="1"/>
          </p:nvPr>
        </p:nvSpPr>
        <p:spPr>
          <a:xfrm>
            <a:off x="7375528" y="3631015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9" name="Symbol zastępczy tekstu 15"/>
          <p:cNvSpPr>
            <a:spLocks noGrp="1"/>
          </p:cNvSpPr>
          <p:nvPr>
            <p:ph type="body" sz="quarter" idx="24" hasCustomPrompt="1"/>
          </p:nvPr>
        </p:nvSpPr>
        <p:spPr>
          <a:xfrm>
            <a:off x="7375528" y="3975968"/>
            <a:ext cx="1617876" cy="70503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Prostokąt 31"/>
          <p:cNvSpPr/>
          <p:nvPr userDrawn="1"/>
        </p:nvSpPr>
        <p:spPr>
          <a:xfrm>
            <a:off x="7315994" y="-18"/>
            <a:ext cx="1828006" cy="34226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3" name="Symbol zastępczy tekstu 15"/>
          <p:cNvSpPr>
            <a:spLocks noGrp="1"/>
          </p:cNvSpPr>
          <p:nvPr>
            <p:ph type="body" sz="quarter" idx="25" hasCustomPrompt="1"/>
          </p:nvPr>
        </p:nvSpPr>
        <p:spPr>
          <a:xfrm>
            <a:off x="7375528" y="208347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34" name="Symbol zastępczy tekstu 15"/>
          <p:cNvSpPr>
            <a:spLocks noGrp="1"/>
          </p:cNvSpPr>
          <p:nvPr>
            <p:ph type="body" sz="quarter" idx="26" hasCustomPrompt="1"/>
          </p:nvPr>
        </p:nvSpPr>
        <p:spPr>
          <a:xfrm>
            <a:off x="7375528" y="553300"/>
            <a:ext cx="1617876" cy="72443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2" name="Prostokąt 41"/>
          <p:cNvSpPr/>
          <p:nvPr userDrawn="1"/>
        </p:nvSpPr>
        <p:spPr>
          <a:xfrm>
            <a:off x="1828007" y="1711325"/>
            <a:ext cx="1828006" cy="17208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3" name="Symbol zastępczy tekstu 15"/>
          <p:cNvSpPr>
            <a:spLocks noGrp="1"/>
          </p:cNvSpPr>
          <p:nvPr>
            <p:ph type="body" sz="quarter" idx="27" hasCustomPrompt="1"/>
          </p:nvPr>
        </p:nvSpPr>
        <p:spPr>
          <a:xfrm>
            <a:off x="1887541" y="1919690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44" name="Symbol zastępczy tekstu 15"/>
          <p:cNvSpPr>
            <a:spLocks noGrp="1"/>
          </p:cNvSpPr>
          <p:nvPr>
            <p:ph type="body" sz="quarter" idx="28" hasCustomPrompt="1"/>
          </p:nvPr>
        </p:nvSpPr>
        <p:spPr>
          <a:xfrm>
            <a:off x="1887541" y="2264643"/>
            <a:ext cx="1617876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96508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1047625" y="0"/>
            <a:ext cx="3140188" cy="5143500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1205071" y="2217496"/>
            <a:ext cx="2825296" cy="930713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8" name="Tytuł 2"/>
          <p:cNvSpPr>
            <a:spLocks noGrp="1"/>
          </p:cNvSpPr>
          <p:nvPr>
            <p:ph type="title" hasCustomPrompt="1"/>
          </p:nvPr>
        </p:nvSpPr>
        <p:spPr>
          <a:xfrm>
            <a:off x="1205071" y="1020282"/>
            <a:ext cx="2825296" cy="1197213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90277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3140188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4" name="PoleTekstowe 3"/>
          <p:cNvSpPr txBox="1"/>
          <p:nvPr userDrawn="1"/>
        </p:nvSpPr>
        <p:spPr>
          <a:xfrm>
            <a:off x="596102" y="-1005939"/>
            <a:ext cx="1155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6600" dirty="0" smtClean="0">
                <a:solidFill>
                  <a:prstClr val="white"/>
                </a:solidFill>
              </a:rPr>
              <a:t>„</a:t>
            </a: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89899"/>
            <a:ext cx="2112496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author</a:t>
            </a:r>
            <a:r>
              <a:rPr lang="pl-PL" dirty="0" smtClean="0"/>
              <a:t> of </a:t>
            </a:r>
            <a:r>
              <a:rPr lang="pl-PL" dirty="0" err="1" smtClean="0"/>
              <a:t>quote</a:t>
            </a:r>
            <a:endParaRPr lang="pl-PL" dirty="0"/>
          </a:p>
        </p:txBody>
      </p:sp>
      <p:sp>
        <p:nvSpPr>
          <p:cNvPr id="11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70914"/>
            <a:ext cx="2112496" cy="14504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</a:p>
          <a:p>
            <a:pPr lvl="0"/>
            <a:r>
              <a:rPr lang="pl-PL" dirty="0" err="1" smtClean="0"/>
              <a:t>quote</a:t>
            </a:r>
            <a:r>
              <a:rPr lang="pl-PL" dirty="0" smtClean="0"/>
              <a:t> </a:t>
            </a:r>
          </a:p>
          <a:p>
            <a:pPr lvl="0"/>
            <a:r>
              <a:rPr lang="pl-PL" dirty="0" err="1" smtClean="0"/>
              <a:t>here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48405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70914"/>
            <a:ext cx="2112496" cy="14504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</a:p>
          <a:p>
            <a:pPr lvl="0"/>
            <a:r>
              <a:rPr lang="pl-PL" dirty="0" err="1" smtClean="0"/>
              <a:t>quote</a:t>
            </a:r>
            <a:r>
              <a:rPr lang="pl-PL" dirty="0" smtClean="0"/>
              <a:t> </a:t>
            </a:r>
          </a:p>
          <a:p>
            <a:pPr lvl="0"/>
            <a:r>
              <a:rPr lang="pl-PL" dirty="0" err="1" smtClean="0"/>
              <a:t>here</a:t>
            </a:r>
            <a:endParaRPr lang="pl-PL" dirty="0"/>
          </a:p>
        </p:txBody>
      </p:sp>
      <p:sp>
        <p:nvSpPr>
          <p:cNvPr id="4" name="PoleTekstowe 3"/>
          <p:cNvSpPr txBox="1"/>
          <p:nvPr userDrawn="1"/>
        </p:nvSpPr>
        <p:spPr>
          <a:xfrm>
            <a:off x="596102" y="-1005939"/>
            <a:ext cx="1155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6600" dirty="0" smtClean="0">
                <a:solidFill>
                  <a:prstClr val="white"/>
                </a:solidFill>
              </a:rPr>
              <a:t>„</a:t>
            </a: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89899"/>
            <a:ext cx="2112496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author</a:t>
            </a:r>
            <a:r>
              <a:rPr lang="pl-PL" dirty="0" smtClean="0"/>
              <a:t> of </a:t>
            </a:r>
            <a:r>
              <a:rPr lang="pl-PL" dirty="0" err="1" smtClean="0"/>
              <a:t>quote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58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393700" y="4438649"/>
            <a:ext cx="4779963" cy="522587"/>
          </a:xfrm>
          <a:solidFill>
            <a:schemeClr val="tx1">
              <a:alpha val="95000"/>
            </a:schemeClr>
          </a:solidFill>
        </p:spPr>
        <p:txBody>
          <a:bodyPr anchor="ctr">
            <a:normAutofit/>
          </a:bodyPr>
          <a:lstStyle>
            <a:lvl1pPr algn="l">
              <a:defRPr sz="1800" b="0" baseline="0">
                <a:solidFill>
                  <a:schemeClr val="accent3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SECTION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75656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393700" y="4438649"/>
            <a:ext cx="4779963" cy="522587"/>
          </a:xfrm>
          <a:solidFill>
            <a:schemeClr val="tx1">
              <a:alpha val="95000"/>
            </a:schemeClr>
          </a:solidFill>
        </p:spPr>
        <p:txBody>
          <a:bodyPr anchor="ctr">
            <a:normAutofit/>
          </a:bodyPr>
          <a:lstStyle>
            <a:lvl1pPr algn="l">
              <a:defRPr sz="1800" b="0" baseline="0">
                <a:solidFill>
                  <a:schemeClr val="accent3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SECTION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2032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>
            <a:off x="0" y="4261651"/>
            <a:ext cx="9144000" cy="88184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2" name="Prostokąt 11"/>
          <p:cNvSpPr/>
          <p:nvPr userDrawn="1"/>
        </p:nvSpPr>
        <p:spPr>
          <a:xfrm flipV="1">
            <a:off x="0" y="4215930"/>
            <a:ext cx="9144000" cy="4572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393700" y="4438649"/>
            <a:ext cx="4779963" cy="522588"/>
          </a:xfrm>
        </p:spPr>
        <p:txBody>
          <a:bodyPr anchor="ctr"/>
          <a:lstStyle>
            <a:lvl1pPr algn="l"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SECTION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64538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1600200"/>
            <a:ext cx="8236344" cy="773466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10975"/>
            <a:ext cx="2870200" cy="1211875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68"/>
              </a:spcBef>
              <a:buNone/>
              <a:defRPr sz="1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COMARCH</a:t>
            </a:r>
          </a:p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</a:t>
            </a:r>
            <a:r>
              <a:rPr lang="pl-PL" dirty="0" err="1" smtClean="0"/>
              <a:t>info@comarch.pl</a:t>
            </a:r>
            <a:r>
              <a:rPr lang="pl-PL" dirty="0" smtClean="0"/>
              <a:t>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62257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1600200"/>
            <a:ext cx="8236347" cy="773466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INSERT 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10975"/>
            <a:ext cx="2870200" cy="1211875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168"/>
              </a:spcBef>
              <a:buNone/>
              <a:defRPr sz="1000" b="0" baseline="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COMARCH</a:t>
            </a:r>
          </a:p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</a:t>
            </a:r>
            <a:r>
              <a:rPr lang="pl-PL" dirty="0" err="1" smtClean="0"/>
              <a:t>info@comarch.pl</a:t>
            </a:r>
            <a:r>
              <a:rPr lang="pl-PL" dirty="0" smtClean="0"/>
              <a:t>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16902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2152650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99101"/>
            <a:ext cx="1587500" cy="97595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7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info@comarch.pl </a:t>
            </a:r>
          </a:p>
          <a:p>
            <a:r>
              <a:rPr lang="pl-PL" dirty="0" smtClean="0"/>
              <a:t>www.comarch.com 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31426"/>
            <a:ext cx="800100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57861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2152650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31426"/>
            <a:ext cx="800100" cy="122537"/>
          </a:xfrm>
          <a:prstGeom prst="rect">
            <a:avLst/>
          </a:prstGeom>
        </p:spPr>
      </p:pic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99101"/>
            <a:ext cx="1587500" cy="97595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7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info@comarch.pl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43553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Thank you and soci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2066925" y="1335547"/>
            <a:ext cx="5010150" cy="77346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0" hasCustomPrompt="1"/>
          </p:nvPr>
        </p:nvSpPr>
        <p:spPr>
          <a:xfrm>
            <a:off x="2066925" y="2108660"/>
            <a:ext cx="5010150" cy="509166"/>
          </a:xfr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INSERT SUBTITLE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23" name="Prostokąt 22"/>
          <p:cNvSpPr/>
          <p:nvPr userDrawn="1"/>
        </p:nvSpPr>
        <p:spPr>
          <a:xfrm>
            <a:off x="0" y="3893770"/>
            <a:ext cx="9144000" cy="1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5130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facebook.com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25" name="Picture 6" descr="C:\Users\Dominik\Downloads\Social_Icons\faceboo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58" y="4329978"/>
            <a:ext cx="327172" cy="327172"/>
          </a:xfrm>
          <a:prstGeom prst="rect">
            <a:avLst/>
          </a:prstGeom>
          <a:noFill/>
        </p:spPr>
      </p:pic>
      <p:sp>
        <p:nvSpPr>
          <p:cNvPr id="26" name="Symbol zastępczy tekstu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98148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twitter.com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28" name="Picture 4" descr="C:\Users\Dominik\Downloads\Social_Icons\twitter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976" y="4329978"/>
            <a:ext cx="327172" cy="327172"/>
          </a:xfrm>
          <a:prstGeom prst="rect">
            <a:avLst/>
          </a:prstGeom>
          <a:noFill/>
        </p:spPr>
      </p:pic>
      <p:sp>
        <p:nvSpPr>
          <p:cNvPr id="29" name="Symbol zastępczy tekstu 12"/>
          <p:cNvSpPr>
            <a:spLocks noGrp="1"/>
          </p:cNvSpPr>
          <p:nvPr>
            <p:ph type="body" sz="quarter" idx="13" hasCustomPrompt="1"/>
          </p:nvPr>
        </p:nvSpPr>
        <p:spPr>
          <a:xfrm>
            <a:off x="7043863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youtube.com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33" name="Picture 5" descr="C:\Users\Dominik\Downloads\Social_Icons\youtube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691" y="4329978"/>
            <a:ext cx="327172" cy="327172"/>
          </a:xfrm>
          <a:prstGeom prst="rect">
            <a:avLst/>
          </a:prstGeom>
          <a:noFill/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 flipV="1">
            <a:off x="0" y="384805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24151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2535161"/>
            <a:ext cx="9144000" cy="260833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2535161"/>
            <a:ext cx="8229599" cy="1026962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INSTERT TITLE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OF THE PRESENTATION</a:t>
            </a:r>
            <a:endParaRPr lang="pl-PL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199" y="3562123"/>
            <a:ext cx="8229599" cy="54969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SUBTITLE OF THE PRESENTATION</a:t>
            </a:r>
            <a:endParaRPr lang="pl-PL" dirty="0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19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pl-PL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BB02E-943C-4C46-9B21-33621668B686}" type="datetimeFigureOut">
              <a:rPr>
                <a:solidFill>
                  <a:prstClr val="white"/>
                </a:solidFill>
              </a:rPr>
              <a:pPr/>
              <a:t>2016-02-20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6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1816"/>
            <a:ext cx="4000500" cy="295466"/>
          </a:xfrm>
          <a:noFill/>
        </p:spPr>
        <p:txBody>
          <a:bodyPr wrap="square" lIns="0" rIns="0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7282"/>
            <a:ext cx="4000500" cy="295466"/>
          </a:xfrm>
          <a:noFill/>
        </p:spPr>
        <p:txBody>
          <a:bodyPr wrap="square" lIns="0" rIns="0" rtlCol="0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0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4902471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itle slide to print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2535161"/>
            <a:ext cx="9144000" cy="260833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199" y="3562123"/>
            <a:ext cx="8229599" cy="54969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SUBTITLE OF THE PRESENTATION</a:t>
            </a:r>
            <a:endParaRPr lang="pl-PL" dirty="0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19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pl-PL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BB02E-943C-4C46-9B21-33621668B686}" type="datetimeFigureOut">
              <a:rPr lang="en-GB">
                <a:solidFill>
                  <a:srgbClr val="26437E"/>
                </a:solidFill>
              </a:rPr>
              <a:pPr/>
              <a:t>20/02/2016</a:t>
            </a:fld>
            <a:endParaRPr lang="en-GB" dirty="0">
              <a:solidFill>
                <a:srgbClr val="26437E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6"/>
          </a:xfrm>
          <a:prstGeom prst="rect">
            <a:avLst/>
          </a:prstGeom>
        </p:spPr>
      </p:pic>
      <p:sp>
        <p:nvSpPr>
          <p:cNvPr id="16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1816"/>
            <a:ext cx="4000500" cy="295466"/>
          </a:xfrm>
          <a:noFill/>
        </p:spPr>
        <p:txBody>
          <a:bodyPr wrap="square" lIns="0" rIns="0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7282"/>
            <a:ext cx="4000500" cy="295466"/>
          </a:xfrm>
          <a:noFill/>
        </p:spPr>
        <p:txBody>
          <a:bodyPr wrap="square" lIns="0" rIns="0" rtlCol="0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57134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1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4" name="Prostokąt 23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1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690916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</a:t>
            </a:r>
            <a:endParaRPr lang="en-US" dirty="0"/>
          </a:p>
        </p:txBody>
      </p:sp>
      <p:sp>
        <p:nvSpPr>
          <p:cNvPr id="22" name="Symbol zastępczy tekstu 3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224716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23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1581528" y="1224716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5" name="Symbol zastępczy tekstu 38"/>
          <p:cNvSpPr>
            <a:spLocks noGrp="1"/>
          </p:cNvSpPr>
          <p:nvPr>
            <p:ph type="body" sz="quarter" idx="30" hasCustomPrompt="1"/>
          </p:nvPr>
        </p:nvSpPr>
        <p:spPr>
          <a:xfrm>
            <a:off x="1581528" y="1595792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6" name="Symbol zastępczy tekstu 38"/>
          <p:cNvSpPr>
            <a:spLocks noGrp="1"/>
          </p:cNvSpPr>
          <p:nvPr>
            <p:ph type="body" sz="quarter" idx="31" hasCustomPrompt="1"/>
          </p:nvPr>
        </p:nvSpPr>
        <p:spPr>
          <a:xfrm>
            <a:off x="1581528" y="1966868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7" name="Symbol zastępczy tekstu 38"/>
          <p:cNvSpPr>
            <a:spLocks noGrp="1"/>
          </p:cNvSpPr>
          <p:nvPr>
            <p:ph type="body" sz="quarter" idx="32" hasCustomPrompt="1"/>
          </p:nvPr>
        </p:nvSpPr>
        <p:spPr>
          <a:xfrm>
            <a:off x="1581528" y="2337944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8" name="Symbol zastępczy tekstu 38"/>
          <p:cNvSpPr>
            <a:spLocks noGrp="1"/>
          </p:cNvSpPr>
          <p:nvPr>
            <p:ph type="body" sz="quarter" idx="33" hasCustomPrompt="1"/>
          </p:nvPr>
        </p:nvSpPr>
        <p:spPr>
          <a:xfrm>
            <a:off x="1581528" y="2709020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9" name="Symbol zastępczy tekstu 38"/>
          <p:cNvSpPr>
            <a:spLocks noGrp="1"/>
          </p:cNvSpPr>
          <p:nvPr>
            <p:ph type="body" sz="quarter" idx="34" hasCustomPrompt="1"/>
          </p:nvPr>
        </p:nvSpPr>
        <p:spPr>
          <a:xfrm>
            <a:off x="1581528" y="3080096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0" name="Symbol zastępczy tekstu 38"/>
          <p:cNvSpPr>
            <a:spLocks noGrp="1"/>
          </p:cNvSpPr>
          <p:nvPr>
            <p:ph type="body" sz="quarter" idx="35" hasCustomPrompt="1"/>
          </p:nvPr>
        </p:nvSpPr>
        <p:spPr>
          <a:xfrm>
            <a:off x="1581528" y="3451172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2" name="Symbol zastępczy tekstu 38"/>
          <p:cNvSpPr>
            <a:spLocks noGrp="1"/>
          </p:cNvSpPr>
          <p:nvPr>
            <p:ph type="body" sz="quarter" idx="36" hasCustomPrompt="1"/>
          </p:nvPr>
        </p:nvSpPr>
        <p:spPr>
          <a:xfrm>
            <a:off x="1581528" y="3822248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3" name="Symbol zastępczy tekstu 38"/>
          <p:cNvSpPr>
            <a:spLocks noGrp="1"/>
          </p:cNvSpPr>
          <p:nvPr>
            <p:ph type="body" sz="quarter" idx="37" hasCustomPrompt="1"/>
          </p:nvPr>
        </p:nvSpPr>
        <p:spPr>
          <a:xfrm>
            <a:off x="457200" y="1595792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4" name="Symbol zastępczy tekstu 38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963419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5" name="Symbol zastępczy tekstu 38"/>
          <p:cNvSpPr>
            <a:spLocks noGrp="1"/>
          </p:cNvSpPr>
          <p:nvPr>
            <p:ph type="body" sz="quarter" idx="39" hasCustomPrompt="1"/>
          </p:nvPr>
        </p:nvSpPr>
        <p:spPr>
          <a:xfrm>
            <a:off x="457200" y="2334495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6" name="Symbol zastępczy tekstu 38"/>
          <p:cNvSpPr>
            <a:spLocks noGrp="1"/>
          </p:cNvSpPr>
          <p:nvPr>
            <p:ph type="body" sz="quarter" idx="40" hasCustomPrompt="1"/>
          </p:nvPr>
        </p:nvSpPr>
        <p:spPr>
          <a:xfrm>
            <a:off x="457199" y="2711073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7" name="Symbol zastępczy tekstu 38"/>
          <p:cNvSpPr>
            <a:spLocks noGrp="1"/>
          </p:cNvSpPr>
          <p:nvPr>
            <p:ph type="body" sz="quarter" idx="41" hasCustomPrompt="1"/>
          </p:nvPr>
        </p:nvSpPr>
        <p:spPr>
          <a:xfrm>
            <a:off x="457199" y="3075712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8" name="Symbol zastępczy tekstu 38"/>
          <p:cNvSpPr>
            <a:spLocks noGrp="1"/>
          </p:cNvSpPr>
          <p:nvPr>
            <p:ph type="body" sz="quarter" idx="42" hasCustomPrompt="1"/>
          </p:nvPr>
        </p:nvSpPr>
        <p:spPr>
          <a:xfrm>
            <a:off x="457200" y="3451707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9" name="Symbol zastępczy tekstu 38"/>
          <p:cNvSpPr>
            <a:spLocks noGrp="1"/>
          </p:cNvSpPr>
          <p:nvPr>
            <p:ph type="body" sz="quarter" idx="43" hasCustomPrompt="1"/>
          </p:nvPr>
        </p:nvSpPr>
        <p:spPr>
          <a:xfrm>
            <a:off x="457200" y="3816346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95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>
            <a:off x="0" y="4261651"/>
            <a:ext cx="9144000" cy="88184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2" name="Prostokąt 11"/>
          <p:cNvSpPr/>
          <p:nvPr userDrawn="1"/>
        </p:nvSpPr>
        <p:spPr>
          <a:xfrm flipV="1">
            <a:off x="0" y="4215930"/>
            <a:ext cx="9144000" cy="4572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393700" y="4438649"/>
            <a:ext cx="4779963" cy="522588"/>
          </a:xfrm>
        </p:spPr>
        <p:txBody>
          <a:bodyPr anchor="ctr"/>
          <a:lstStyle>
            <a:lvl1pPr algn="l"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SECTION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18302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2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477509" y="1157643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475589" y="186844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1" name="Symbol zastępczy tekstu 38"/>
          <p:cNvSpPr>
            <a:spLocks noGrp="1"/>
          </p:cNvSpPr>
          <p:nvPr>
            <p:ph type="body" sz="quarter" idx="17" hasCustomPrompt="1"/>
          </p:nvPr>
        </p:nvSpPr>
        <p:spPr>
          <a:xfrm>
            <a:off x="477509" y="2613000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4" name="Symbol zastępczy tekstu 38"/>
          <p:cNvSpPr>
            <a:spLocks noGrp="1"/>
          </p:cNvSpPr>
          <p:nvPr>
            <p:ph type="body" sz="quarter" idx="20" hasCustomPrompt="1"/>
          </p:nvPr>
        </p:nvSpPr>
        <p:spPr>
          <a:xfrm>
            <a:off x="477493" y="336077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7" name="Symbol zastępczy tekstu 38"/>
          <p:cNvSpPr>
            <a:spLocks noGrp="1"/>
          </p:cNvSpPr>
          <p:nvPr>
            <p:ph type="body" sz="quarter" idx="23" hasCustomPrompt="1"/>
          </p:nvPr>
        </p:nvSpPr>
        <p:spPr>
          <a:xfrm>
            <a:off x="477493" y="409095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Prostokąt 1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8792"/>
            <a:ext cx="8229600" cy="693074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17708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3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3630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455280" y="140597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122" y="4717359"/>
            <a:ext cx="800100" cy="122537"/>
          </a:xfrm>
          <a:prstGeom prst="rect">
            <a:avLst/>
          </a:prstGeom>
        </p:spPr>
      </p:pic>
      <p:sp>
        <p:nvSpPr>
          <p:cNvPr id="9" name="Symbol zastępczy tekstu 38"/>
          <p:cNvSpPr>
            <a:spLocks noGrp="1"/>
          </p:cNvSpPr>
          <p:nvPr>
            <p:ph type="body" sz="quarter" idx="26" hasCustomPrompt="1"/>
          </p:nvPr>
        </p:nvSpPr>
        <p:spPr>
          <a:xfrm>
            <a:off x="455280" y="1775656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0" name="Symbol zastępczy tekstu 38"/>
          <p:cNvSpPr>
            <a:spLocks noGrp="1"/>
          </p:cNvSpPr>
          <p:nvPr>
            <p:ph type="body" sz="quarter" idx="27" hasCustomPrompt="1"/>
          </p:nvPr>
        </p:nvSpPr>
        <p:spPr>
          <a:xfrm>
            <a:off x="453360" y="2145333"/>
            <a:ext cx="7965038" cy="279757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3" name="Symbol zastępczy tekstu 38"/>
          <p:cNvSpPr>
            <a:spLocks noGrp="1"/>
          </p:cNvSpPr>
          <p:nvPr>
            <p:ph type="body" sz="quarter" idx="28" hasCustomPrompt="1"/>
          </p:nvPr>
        </p:nvSpPr>
        <p:spPr>
          <a:xfrm>
            <a:off x="459104" y="2499301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4" name="Symbol zastępczy tekstu 38"/>
          <p:cNvSpPr>
            <a:spLocks noGrp="1"/>
          </p:cNvSpPr>
          <p:nvPr>
            <p:ph type="body" sz="quarter" idx="29" hasCustomPrompt="1"/>
          </p:nvPr>
        </p:nvSpPr>
        <p:spPr>
          <a:xfrm>
            <a:off x="457184" y="2868978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5" name="Symbol zastępczy tekstu 38"/>
          <p:cNvSpPr>
            <a:spLocks noGrp="1"/>
          </p:cNvSpPr>
          <p:nvPr>
            <p:ph type="body" sz="quarter" idx="30" hasCustomPrompt="1"/>
          </p:nvPr>
        </p:nvSpPr>
        <p:spPr>
          <a:xfrm>
            <a:off x="461024" y="323865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6" name="Symbol zastępczy tekstu 38"/>
          <p:cNvSpPr>
            <a:spLocks noGrp="1"/>
          </p:cNvSpPr>
          <p:nvPr>
            <p:ph type="body" sz="quarter" idx="31" hasCustomPrompt="1"/>
          </p:nvPr>
        </p:nvSpPr>
        <p:spPr>
          <a:xfrm>
            <a:off x="459104" y="360833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7" name="Symbol zastępczy tekstu 38"/>
          <p:cNvSpPr>
            <a:spLocks noGrp="1"/>
          </p:cNvSpPr>
          <p:nvPr>
            <p:ph type="body" sz="quarter" idx="32" hasCustomPrompt="1"/>
          </p:nvPr>
        </p:nvSpPr>
        <p:spPr>
          <a:xfrm>
            <a:off x="462944" y="397800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8" name="Symbol zastępczy tekstu 38"/>
          <p:cNvSpPr>
            <a:spLocks noGrp="1"/>
          </p:cNvSpPr>
          <p:nvPr>
            <p:ph type="body" sz="quarter" idx="33" hasCustomPrompt="1"/>
          </p:nvPr>
        </p:nvSpPr>
        <p:spPr>
          <a:xfrm>
            <a:off x="461024" y="4347686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0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98403"/>
            <a:ext cx="8229600" cy="703463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79045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1911350"/>
            <a:ext cx="9144000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 flipV="1">
            <a:off x="0" y="1911349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2" name="Symbol zastępczy tekstu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16" y="4513263"/>
            <a:ext cx="2975769" cy="363537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want insert link for </a:t>
            </a:r>
            <a:r>
              <a:rPr lang="pl-PL" dirty="0" err="1" smtClean="0"/>
              <a:t>social</a:t>
            </a:r>
            <a:r>
              <a:rPr lang="pl-PL" dirty="0" smtClean="0"/>
              <a:t> media profile </a:t>
            </a:r>
          </a:p>
          <a:p>
            <a:pPr lvl="0"/>
            <a:r>
              <a:rPr lang="pl-PL" dirty="0" err="1" smtClean="0"/>
              <a:t>e.g</a:t>
            </a:r>
            <a:r>
              <a:rPr lang="pl-PL" dirty="0" smtClean="0"/>
              <a:t>.: </a:t>
            </a:r>
            <a:r>
              <a:rPr lang="pl-PL" dirty="0" err="1" smtClean="0"/>
              <a:t>twitter.com/comarc</a:t>
            </a:r>
            <a:r>
              <a:rPr lang="pl-PL" dirty="0" smtClean="0"/>
              <a:t>h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29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Tytuł 1"/>
          <p:cNvSpPr>
            <a:spLocks noGrp="1"/>
          </p:cNvSpPr>
          <p:nvPr>
            <p:ph type="ctrTitle" hasCustomPrompt="1"/>
          </p:nvPr>
        </p:nvSpPr>
        <p:spPr>
          <a:xfrm>
            <a:off x="641350" y="2568574"/>
            <a:ext cx="7861300" cy="38611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1600" b="1" baseline="0">
                <a:solidFill>
                  <a:srgbClr val="009DE0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41350" y="2971386"/>
            <a:ext cx="7861300" cy="335575"/>
          </a:xfrm>
        </p:spPr>
        <p:txBody>
          <a:bodyPr>
            <a:normAutofit/>
          </a:bodyPr>
          <a:lstStyle>
            <a:lvl1pPr marL="0" indent="0" algn="ctr">
              <a:buNone/>
              <a:defRPr sz="1300" b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3340100"/>
            <a:ext cx="7861300" cy="1098550"/>
          </a:xfrm>
        </p:spPr>
        <p:txBody>
          <a:bodyPr>
            <a:noAutofit/>
          </a:bodyPr>
          <a:lstStyle>
            <a:lvl1pPr marL="0" indent="0" algn="ctr">
              <a:buNone/>
              <a:defRPr lang="pl-PL" sz="10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900">
                <a:solidFill>
                  <a:srgbClr val="FFFFFF"/>
                </a:solidFill>
              </a:defRPr>
            </a:lvl2pPr>
            <a:lvl3pPr marL="914400" indent="0">
              <a:buNone/>
              <a:defRPr sz="900">
                <a:solidFill>
                  <a:srgbClr val="FFFFFF"/>
                </a:solidFill>
              </a:defRPr>
            </a:lvl3pPr>
            <a:lvl4pPr marL="1371600" indent="0">
              <a:buNone/>
              <a:defRPr sz="900">
                <a:solidFill>
                  <a:srgbClr val="FFFFFF"/>
                </a:solidFill>
              </a:defRPr>
            </a:lvl4pPr>
            <a:lvl5pPr marL="1828800" indent="0">
              <a:buNone/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6364585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1911350"/>
            <a:ext cx="9144000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1911349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2" name="Symbol zastępczy tekstu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16" y="4513263"/>
            <a:ext cx="2975769" cy="363537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want insert link for </a:t>
            </a:r>
            <a:r>
              <a:rPr lang="pl-PL" dirty="0" err="1" smtClean="0"/>
              <a:t>social</a:t>
            </a:r>
            <a:r>
              <a:rPr lang="pl-PL" dirty="0" smtClean="0"/>
              <a:t> media profile </a:t>
            </a:r>
          </a:p>
          <a:p>
            <a:pPr lvl="0"/>
            <a:r>
              <a:rPr lang="pl-PL" dirty="0" err="1" smtClean="0"/>
              <a:t>e.g</a:t>
            </a:r>
            <a:r>
              <a:rPr lang="pl-PL" dirty="0" smtClean="0"/>
              <a:t>.: </a:t>
            </a:r>
            <a:r>
              <a:rPr lang="pl-PL" dirty="0" err="1" smtClean="0"/>
              <a:t>twitter.com/comarc</a:t>
            </a:r>
            <a:r>
              <a:rPr lang="pl-PL" dirty="0" smtClean="0"/>
              <a:t>h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29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2" hasCustomPrompt="1"/>
          </p:nvPr>
        </p:nvSpPr>
        <p:spPr>
          <a:xfrm>
            <a:off x="714348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6794500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2663026"/>
            <a:ext cx="1638300" cy="285750"/>
          </a:xfrm>
        </p:spPr>
        <p:txBody>
          <a:bodyPr anchor="t">
            <a:noAutofit/>
          </a:bodyPr>
          <a:lstStyle>
            <a:lvl1pPr mar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034066"/>
            <a:ext cx="1638300" cy="161006"/>
          </a:xfrm>
        </p:spPr>
        <p:txBody>
          <a:bodyPr anchor="ctr">
            <a:noAutofit/>
          </a:bodyPr>
          <a:lstStyle>
            <a:lvl1pPr marL="0" indent="0" algn="ctr"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39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0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2663026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034066"/>
            <a:ext cx="1638300" cy="161006"/>
          </a:xfr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42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3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2663026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4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034066"/>
            <a:ext cx="1638300" cy="161006"/>
          </a:xfrm>
        </p:spPr>
        <p:txBody>
          <a:bodyPr anchor="ctr">
            <a:noAutofit/>
          </a:bodyPr>
          <a:lstStyle>
            <a:lvl1pPr marL="0" indent="0" algn="ctr"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45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168128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853640"/>
            <a:ext cx="8235950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0" name="Tytuł 3"/>
          <p:cNvSpPr>
            <a:spLocks noGrp="1"/>
          </p:cNvSpPr>
          <p:nvPr>
            <p:ph type="title" hasCustomPrompt="1"/>
          </p:nvPr>
        </p:nvSpPr>
        <p:spPr>
          <a:xfrm>
            <a:off x="457200" y="117756"/>
            <a:ext cx="8229600" cy="684110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3410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7" name="Obraz 6" descr="logo_clien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731" y="95656"/>
            <a:ext cx="1412419" cy="706210"/>
          </a:xfrm>
          <a:prstGeom prst="rect">
            <a:avLst/>
          </a:prstGeom>
        </p:spPr>
      </p:pic>
      <p:sp>
        <p:nvSpPr>
          <p:cNvPr id="8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853640"/>
            <a:ext cx="8235950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0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49681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Cle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76443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676400" y="4774697"/>
            <a:ext cx="5118100" cy="27384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pl-PL" dirty="0" err="1" smtClean="0">
                <a:solidFill>
                  <a:srgbClr val="26437E"/>
                </a:solidFill>
              </a:rPr>
              <a:t>Footer</a:t>
            </a:r>
            <a:endParaRPr lang="pl-PL" dirty="0">
              <a:solidFill>
                <a:srgbClr val="26437E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853640"/>
            <a:ext cx="4085063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638908" y="853641"/>
            <a:ext cx="4054640" cy="391362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5" name="Prostokąt 1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49733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4" name="Prostokąt 13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90099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6" name="Symbol zastępczy tekstu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87148"/>
            <a:ext cx="2378075" cy="1538416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buNone/>
              <a:defRPr sz="1100" b="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19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718751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1" name="Symbol zastępczy tekstu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87843"/>
            <a:ext cx="2378075" cy="339811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buNone/>
              <a:defRPr sz="11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sp>
        <p:nvSpPr>
          <p:cNvPr id="24" name="Symbol zastępczy tekstu 13"/>
          <p:cNvSpPr>
            <a:spLocks noGrp="1"/>
          </p:cNvSpPr>
          <p:nvPr>
            <p:ph type="body" sz="quarter" idx="19" hasCustomPrompt="1"/>
          </p:nvPr>
        </p:nvSpPr>
        <p:spPr>
          <a:xfrm>
            <a:off x="6286512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5" name="Symbol zastępczy tekstu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86512" y="2187148"/>
            <a:ext cx="2378075" cy="1538416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27" name="Symbol zastępczy tekstu 13"/>
          <p:cNvSpPr>
            <a:spLocks noGrp="1"/>
          </p:cNvSpPr>
          <p:nvPr>
            <p:ph type="body" sz="quarter" idx="21" hasCustomPrompt="1"/>
          </p:nvPr>
        </p:nvSpPr>
        <p:spPr>
          <a:xfrm>
            <a:off x="6548063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86512" y="1587843"/>
            <a:ext cx="2378075" cy="339811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sp>
        <p:nvSpPr>
          <p:cNvPr id="38" name="Symbol zastępczy tekstu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75722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9" name="Symbol zastępczy tekstu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75722" y="2187148"/>
            <a:ext cx="2378075" cy="1538416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41" name="Symbol zastępczy tekstu 13"/>
          <p:cNvSpPr>
            <a:spLocks noGrp="1"/>
          </p:cNvSpPr>
          <p:nvPr>
            <p:ph type="body" sz="quarter" idx="25" hasCustomPrompt="1"/>
          </p:nvPr>
        </p:nvSpPr>
        <p:spPr>
          <a:xfrm>
            <a:off x="3637273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2" name="Symbol zastępczy tekstu 13"/>
          <p:cNvSpPr>
            <a:spLocks noGrp="1"/>
          </p:cNvSpPr>
          <p:nvPr>
            <p:ph type="body" sz="quarter" idx="26" hasCustomPrompt="1"/>
          </p:nvPr>
        </p:nvSpPr>
        <p:spPr>
          <a:xfrm>
            <a:off x="3375722" y="1587843"/>
            <a:ext cx="2378075" cy="339811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1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3630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455280" y="140597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122" y="4717359"/>
            <a:ext cx="800100" cy="122537"/>
          </a:xfrm>
          <a:prstGeom prst="rect">
            <a:avLst/>
          </a:prstGeom>
        </p:spPr>
      </p:pic>
      <p:sp>
        <p:nvSpPr>
          <p:cNvPr id="9" name="Symbol zastępczy tekstu 38"/>
          <p:cNvSpPr>
            <a:spLocks noGrp="1"/>
          </p:cNvSpPr>
          <p:nvPr>
            <p:ph type="body" sz="quarter" idx="26" hasCustomPrompt="1"/>
          </p:nvPr>
        </p:nvSpPr>
        <p:spPr>
          <a:xfrm>
            <a:off x="455280" y="1775656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0" name="Symbol zastępczy tekstu 38"/>
          <p:cNvSpPr>
            <a:spLocks noGrp="1"/>
          </p:cNvSpPr>
          <p:nvPr>
            <p:ph type="body" sz="quarter" idx="27" hasCustomPrompt="1"/>
          </p:nvPr>
        </p:nvSpPr>
        <p:spPr>
          <a:xfrm>
            <a:off x="453360" y="2145333"/>
            <a:ext cx="7965038" cy="279757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3" name="Symbol zastępczy tekstu 38"/>
          <p:cNvSpPr>
            <a:spLocks noGrp="1"/>
          </p:cNvSpPr>
          <p:nvPr>
            <p:ph type="body" sz="quarter" idx="28" hasCustomPrompt="1"/>
          </p:nvPr>
        </p:nvSpPr>
        <p:spPr>
          <a:xfrm>
            <a:off x="459104" y="2499301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4" name="Symbol zastępczy tekstu 38"/>
          <p:cNvSpPr>
            <a:spLocks noGrp="1"/>
          </p:cNvSpPr>
          <p:nvPr>
            <p:ph type="body" sz="quarter" idx="29" hasCustomPrompt="1"/>
          </p:nvPr>
        </p:nvSpPr>
        <p:spPr>
          <a:xfrm>
            <a:off x="457184" y="2868978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5" name="Symbol zastępczy tekstu 38"/>
          <p:cNvSpPr>
            <a:spLocks noGrp="1"/>
          </p:cNvSpPr>
          <p:nvPr>
            <p:ph type="body" sz="quarter" idx="30" hasCustomPrompt="1"/>
          </p:nvPr>
        </p:nvSpPr>
        <p:spPr>
          <a:xfrm>
            <a:off x="461024" y="323865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6" name="Symbol zastępczy tekstu 38"/>
          <p:cNvSpPr>
            <a:spLocks noGrp="1"/>
          </p:cNvSpPr>
          <p:nvPr>
            <p:ph type="body" sz="quarter" idx="31" hasCustomPrompt="1"/>
          </p:nvPr>
        </p:nvSpPr>
        <p:spPr>
          <a:xfrm>
            <a:off x="459104" y="360833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7" name="Symbol zastępczy tekstu 38"/>
          <p:cNvSpPr>
            <a:spLocks noGrp="1"/>
          </p:cNvSpPr>
          <p:nvPr>
            <p:ph type="body" sz="quarter" idx="32" hasCustomPrompt="1"/>
          </p:nvPr>
        </p:nvSpPr>
        <p:spPr>
          <a:xfrm>
            <a:off x="462944" y="397800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8" name="Symbol zastępczy tekstu 38"/>
          <p:cNvSpPr>
            <a:spLocks noGrp="1"/>
          </p:cNvSpPr>
          <p:nvPr>
            <p:ph type="body" sz="quarter" idx="33" hasCustomPrompt="1"/>
          </p:nvPr>
        </p:nvSpPr>
        <p:spPr>
          <a:xfrm>
            <a:off x="461024" y="4347686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98403"/>
            <a:ext cx="8229600" cy="703463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552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1600200"/>
            <a:ext cx="8236344" cy="773466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10975"/>
            <a:ext cx="2870200" cy="1211875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68"/>
              </a:spcBef>
              <a:buNone/>
              <a:defRPr sz="1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COMARCH</a:t>
            </a:r>
          </a:p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</a:t>
            </a:r>
            <a:r>
              <a:rPr lang="pl-PL" dirty="0" err="1" smtClean="0"/>
              <a:t>info@comarch.pl</a:t>
            </a:r>
            <a:r>
              <a:rPr lang="pl-PL" dirty="0" smtClean="0"/>
              <a:t>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6888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iektu SmartArt 9"/>
          <p:cNvSpPr>
            <a:spLocks noGrp="1"/>
          </p:cNvSpPr>
          <p:nvPr>
            <p:ph type="dgm" sz="quarter" idx="15" hasCustomPrompt="1"/>
          </p:nvPr>
        </p:nvSpPr>
        <p:spPr>
          <a:xfrm>
            <a:off x="457199" y="853641"/>
            <a:ext cx="8236347" cy="3913622"/>
          </a:xfrm>
        </p:spPr>
        <p:txBody>
          <a:bodyPr lIns="0" rIns="0" anchor="ctr"/>
          <a:lstStyle>
            <a:lvl1pPr algn="ctr">
              <a:buNone/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SmartArt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1" name="Prostokąt 1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1656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wykresu 10"/>
          <p:cNvSpPr>
            <a:spLocks noGrp="1"/>
          </p:cNvSpPr>
          <p:nvPr>
            <p:ph type="chart" sz="quarter" idx="15" hasCustomPrompt="1"/>
          </p:nvPr>
        </p:nvSpPr>
        <p:spPr>
          <a:xfrm>
            <a:off x="457199" y="853641"/>
            <a:ext cx="8236347" cy="3913621"/>
          </a:xfrm>
        </p:spPr>
        <p:txBody>
          <a:bodyPr lIns="0" rIns="0" anchor="ctr"/>
          <a:lstStyle>
            <a:lvl1pPr algn="ctr">
              <a:buNone/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Graph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28050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67945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714348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20908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67945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dirty="0">
                <a:solidFill>
                  <a:srgbClr val="B0BAC1"/>
                </a:solidFill>
              </a:defRPr>
            </a:lvl1pPr>
          </a:lstStyle>
          <a:p>
            <a:pPr marL="0" lvl="0" indent="0" algn="ctr"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714348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32587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19822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822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19822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26756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9DE0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26756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26756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4819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4819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4819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478249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269336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61027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395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32" hasCustomPrompt="1"/>
          </p:nvPr>
        </p:nvSpPr>
        <p:spPr>
          <a:xfrm>
            <a:off x="688395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33" hasCustomPrompt="1"/>
          </p:nvPr>
        </p:nvSpPr>
        <p:spPr>
          <a:xfrm>
            <a:off x="688395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3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687163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Prostokąt 2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1360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19822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822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19822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26756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26756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26756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4819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4819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4819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478249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269336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61027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395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32" hasCustomPrompt="1"/>
          </p:nvPr>
        </p:nvSpPr>
        <p:spPr>
          <a:xfrm>
            <a:off x="688395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33" hasCustomPrompt="1"/>
          </p:nvPr>
        </p:nvSpPr>
        <p:spPr>
          <a:xfrm>
            <a:off x="688395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3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687163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Prostokąt 2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60374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20939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20939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5138456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9DE0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8456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8456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51562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208436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9" name="Prostokąt 1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05129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20939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400" b="0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100" b="0" kern="1200" dirty="0" smtClean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20939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5138456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8456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8456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51562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208436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9" name="Prostokąt 1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46282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pa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30105"/>
            <a:ext cx="8780662" cy="4172581"/>
          </a:xfrm>
          <a:prstGeom prst="rect">
            <a:avLst/>
          </a:prstGeom>
        </p:spPr>
      </p:pic>
      <p:sp>
        <p:nvSpPr>
          <p:cNvPr id="4" name="Owal 3"/>
          <p:cNvSpPr/>
          <p:nvPr userDrawn="1"/>
        </p:nvSpPr>
        <p:spPr>
          <a:xfrm>
            <a:off x="1344378" y="1384168"/>
            <a:ext cx="1339416" cy="1339416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4613" y="1606734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4613" y="2068009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29" name="Owal 28"/>
          <p:cNvSpPr/>
          <p:nvPr userDrawn="1"/>
        </p:nvSpPr>
        <p:spPr>
          <a:xfrm>
            <a:off x="6716122" y="1245077"/>
            <a:ext cx="1339416" cy="1339416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0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716357" y="1467643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1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716357" y="1928918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32" name="Owal 31"/>
          <p:cNvSpPr/>
          <p:nvPr userDrawn="1"/>
        </p:nvSpPr>
        <p:spPr>
          <a:xfrm>
            <a:off x="4489528" y="1066800"/>
            <a:ext cx="1339416" cy="1339416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3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4489763" y="1289366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4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4489763" y="1750641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35" name="Owal 34"/>
          <p:cNvSpPr/>
          <p:nvPr userDrawn="1"/>
        </p:nvSpPr>
        <p:spPr>
          <a:xfrm>
            <a:off x="5080000" y="3016396"/>
            <a:ext cx="1339416" cy="1339416"/>
          </a:xfrm>
          <a:prstGeom prst="ellipse">
            <a:avLst/>
          </a:prstGeom>
          <a:solidFill>
            <a:schemeClr val="tx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6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080235" y="3238962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080235" y="3700237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69557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06256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85436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8086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14" name="Obraz 13" descr="mackbook_whi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476" y="1200715"/>
            <a:ext cx="4994298" cy="2978150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28"/>
          </p:nvPr>
        </p:nvSpPr>
        <p:spPr>
          <a:xfrm>
            <a:off x="4608513" y="1401763"/>
            <a:ext cx="3770312" cy="23542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694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1600200"/>
            <a:ext cx="8236347" cy="773466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INSERT 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10975"/>
            <a:ext cx="2870200" cy="1211875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168"/>
              </a:spcBef>
              <a:buNone/>
              <a:defRPr sz="1000" b="0" baseline="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COMARCH</a:t>
            </a:r>
          </a:p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</a:t>
            </a:r>
            <a:r>
              <a:rPr lang="pl-PL" dirty="0" err="1" smtClean="0"/>
              <a:t>info@comarch.pl</a:t>
            </a:r>
            <a:r>
              <a:rPr lang="pl-PL" dirty="0" smtClean="0"/>
              <a:t>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23016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lication Featur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mackbook_whi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476" y="1200715"/>
            <a:ext cx="4994298" cy="2978150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28"/>
          </p:nvPr>
        </p:nvSpPr>
        <p:spPr>
          <a:xfrm>
            <a:off x="4608513" y="1401763"/>
            <a:ext cx="3770312" cy="23542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1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85436"/>
            <a:ext cx="2660650" cy="54293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8086"/>
            <a:ext cx="2660650" cy="54293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0902211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 userDrawn="1"/>
        </p:nvSpPr>
        <p:spPr>
          <a:xfrm>
            <a:off x="457200" y="11857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6" name="Owal 15"/>
          <p:cNvSpPr/>
          <p:nvPr userDrawn="1"/>
        </p:nvSpPr>
        <p:spPr>
          <a:xfrm>
            <a:off x="457200" y="20683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1" name="Owal 20"/>
          <p:cNvSpPr/>
          <p:nvPr userDrawn="1"/>
        </p:nvSpPr>
        <p:spPr>
          <a:xfrm>
            <a:off x="457200" y="29065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Owal 23"/>
          <p:cNvSpPr/>
          <p:nvPr userDrawn="1"/>
        </p:nvSpPr>
        <p:spPr>
          <a:xfrm>
            <a:off x="457200" y="37638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33" name="Obraz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pic>
        <p:nvPicPr>
          <p:cNvPr id="27" name="Obraz 26" descr="mackbook_whit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867" y="1154554"/>
            <a:ext cx="6141708" cy="3662362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28"/>
          </p:nvPr>
        </p:nvSpPr>
        <p:spPr>
          <a:xfrm>
            <a:off x="5167313" y="1408769"/>
            <a:ext cx="4622800" cy="2878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32524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lication 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 userDrawn="1"/>
        </p:nvSpPr>
        <p:spPr>
          <a:xfrm>
            <a:off x="457200" y="11857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Owal 15"/>
          <p:cNvSpPr/>
          <p:nvPr userDrawn="1"/>
        </p:nvSpPr>
        <p:spPr>
          <a:xfrm>
            <a:off x="457200" y="20683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1" name="Owal 20"/>
          <p:cNvSpPr/>
          <p:nvPr userDrawn="1"/>
        </p:nvSpPr>
        <p:spPr>
          <a:xfrm>
            <a:off x="457200" y="29065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Owal 23"/>
          <p:cNvSpPr/>
          <p:nvPr userDrawn="1"/>
        </p:nvSpPr>
        <p:spPr>
          <a:xfrm>
            <a:off x="457200" y="37638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33" name="Obraz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pic>
        <p:nvPicPr>
          <p:cNvPr id="27" name="Obraz 26" descr="mackbook_whit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867" y="1154554"/>
            <a:ext cx="6141708" cy="3662362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28"/>
          </p:nvPr>
        </p:nvSpPr>
        <p:spPr>
          <a:xfrm>
            <a:off x="5167313" y="1408769"/>
            <a:ext cx="4622800" cy="2878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0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9609754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4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8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87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3017024" cy="242374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89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0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9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9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2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5647473" y="118512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3" name="Symbol zastępczy tekstu 11"/>
          <p:cNvSpPr>
            <a:spLocks noGrp="1"/>
          </p:cNvSpPr>
          <p:nvPr>
            <p:ph type="body" sz="quarter" idx="41" hasCustomPrompt="1"/>
          </p:nvPr>
        </p:nvSpPr>
        <p:spPr>
          <a:xfrm>
            <a:off x="5647473" y="1456952"/>
            <a:ext cx="3046074" cy="242374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5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5647472" y="2067776"/>
            <a:ext cx="3046075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6" name="Symbol zastępczy tekstu 11"/>
          <p:cNvSpPr>
            <a:spLocks noGrp="1"/>
          </p:cNvSpPr>
          <p:nvPr>
            <p:ph type="body" sz="quarter" idx="43" hasCustomPrompt="1"/>
          </p:nvPr>
        </p:nvSpPr>
        <p:spPr>
          <a:xfrm>
            <a:off x="5647473" y="233960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5647473" y="290597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9" name="Symbol zastępczy tekstu 11"/>
          <p:cNvSpPr>
            <a:spLocks noGrp="1"/>
          </p:cNvSpPr>
          <p:nvPr>
            <p:ph type="body" sz="quarter" idx="45" hasCustomPrompt="1"/>
          </p:nvPr>
        </p:nvSpPr>
        <p:spPr>
          <a:xfrm>
            <a:off x="5647473" y="317780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11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5647473" y="376322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12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5647473" y="403505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8" name="Prostokąt 37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17404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98421"/>
          </a:xfrm>
          <a:prstGeom prst="rect">
            <a:avLst/>
          </a:prstGeom>
        </p:spPr>
      </p:pic>
      <p:sp>
        <p:nvSpPr>
          <p:cNvPr id="4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8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89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2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5647473" y="118512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5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5647472" y="2067776"/>
            <a:ext cx="3046075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5647473" y="290597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11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5647473" y="376322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Prostokąt 37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20488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 userDrawn="1"/>
        </p:nvSpPr>
        <p:spPr>
          <a:xfrm>
            <a:off x="4874781" y="0"/>
            <a:ext cx="426921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sp>
        <p:nvSpPr>
          <p:cNvPr id="34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6000759" y="118512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5" name="Symbol zastępczy tekstu 11"/>
          <p:cNvSpPr>
            <a:spLocks noGrp="1"/>
          </p:cNvSpPr>
          <p:nvPr>
            <p:ph type="body" sz="quarter" idx="41" hasCustomPrompt="1"/>
          </p:nvPr>
        </p:nvSpPr>
        <p:spPr>
          <a:xfrm>
            <a:off x="6000759" y="145695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6000759" y="2067776"/>
            <a:ext cx="2660652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Symbol zastępczy tekstu 11"/>
          <p:cNvSpPr>
            <a:spLocks noGrp="1"/>
          </p:cNvSpPr>
          <p:nvPr>
            <p:ph type="body" sz="quarter" idx="43" hasCustomPrompt="1"/>
          </p:nvPr>
        </p:nvSpPr>
        <p:spPr>
          <a:xfrm>
            <a:off x="6000759" y="233960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0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6000759" y="290597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1" name="Symbol zastępczy tekstu 11"/>
          <p:cNvSpPr>
            <a:spLocks noGrp="1"/>
          </p:cNvSpPr>
          <p:nvPr>
            <p:ph type="body" sz="quarter" idx="45" hasCustomPrompt="1"/>
          </p:nvPr>
        </p:nvSpPr>
        <p:spPr>
          <a:xfrm>
            <a:off x="6000759" y="317780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3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6000759" y="376322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4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6000759" y="403505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58" name="Obraz 5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5289558" y="109001"/>
            <a:ext cx="3397241" cy="692865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29739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 userDrawn="1"/>
        </p:nvSpPr>
        <p:spPr>
          <a:xfrm>
            <a:off x="4874781" y="0"/>
            <a:ext cx="426921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pic>
        <p:nvPicPr>
          <p:cNvPr id="58" name="Obraz 5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5289558" y="109001"/>
            <a:ext cx="3397241" cy="692865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15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6000759" y="1185126"/>
            <a:ext cx="2692788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6000759" y="2067776"/>
            <a:ext cx="268604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6000759" y="2905976"/>
            <a:ext cx="268604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6000759" y="3763226"/>
            <a:ext cx="2692788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8160154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155699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76401" y="2015848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1676401" y="308734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8" name="Symbol zastępczy tekstu 11"/>
          <p:cNvSpPr>
            <a:spLocks noGrp="1"/>
          </p:cNvSpPr>
          <p:nvPr>
            <p:ph type="body" sz="quarter" idx="25" hasCustomPrompt="1"/>
          </p:nvPr>
        </p:nvSpPr>
        <p:spPr>
          <a:xfrm>
            <a:off x="1676401" y="353882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463255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9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463255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Symbol zastępczy tekstu 6"/>
          <p:cNvSpPr>
            <a:spLocks noGrp="1"/>
          </p:cNvSpPr>
          <p:nvPr>
            <p:ph type="body" sz="quarter" idx="35" hasCustomPrompt="1"/>
          </p:nvPr>
        </p:nvSpPr>
        <p:spPr>
          <a:xfrm>
            <a:off x="5856584" y="155699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7" name="Symbol zastępczy tekstu 11"/>
          <p:cNvSpPr>
            <a:spLocks noGrp="1"/>
          </p:cNvSpPr>
          <p:nvPr>
            <p:ph type="body" sz="quarter" idx="36" hasCustomPrompt="1"/>
          </p:nvPr>
        </p:nvSpPr>
        <p:spPr>
          <a:xfrm>
            <a:off x="5856584" y="200847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37" hasCustomPrompt="1"/>
          </p:nvPr>
        </p:nvSpPr>
        <p:spPr>
          <a:xfrm>
            <a:off x="5856584" y="308734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9" name="Symbol zastępczy tekstu 11"/>
          <p:cNvSpPr>
            <a:spLocks noGrp="1"/>
          </p:cNvSpPr>
          <p:nvPr>
            <p:ph type="body" sz="quarter" idx="38" hasCustomPrompt="1"/>
          </p:nvPr>
        </p:nvSpPr>
        <p:spPr>
          <a:xfrm>
            <a:off x="5856584" y="353882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39" hasCustomPrompt="1"/>
          </p:nvPr>
        </p:nvSpPr>
        <p:spPr>
          <a:xfrm>
            <a:off x="4643438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40" hasCustomPrompt="1"/>
          </p:nvPr>
        </p:nvSpPr>
        <p:spPr>
          <a:xfrm>
            <a:off x="4643438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1" name="Prostokąt 2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18168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155699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1676401" y="308734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463255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9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463255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Symbol zastępczy tekstu 6"/>
          <p:cNvSpPr>
            <a:spLocks noGrp="1"/>
          </p:cNvSpPr>
          <p:nvPr>
            <p:ph type="body" sz="quarter" idx="35" hasCustomPrompt="1"/>
          </p:nvPr>
        </p:nvSpPr>
        <p:spPr>
          <a:xfrm>
            <a:off x="5856584" y="155699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37" hasCustomPrompt="1"/>
          </p:nvPr>
        </p:nvSpPr>
        <p:spPr>
          <a:xfrm>
            <a:off x="5856584" y="308734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39" hasCustomPrompt="1"/>
          </p:nvPr>
        </p:nvSpPr>
        <p:spPr>
          <a:xfrm>
            <a:off x="4643438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40" hasCustomPrompt="1"/>
          </p:nvPr>
        </p:nvSpPr>
        <p:spPr>
          <a:xfrm>
            <a:off x="4643438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1" name="Prostokąt 2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68300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6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</p:txBody>
      </p:sp>
      <p:pic>
        <p:nvPicPr>
          <p:cNvPr id="13" name="Obraz 12" descr="iPa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627" y="429950"/>
            <a:ext cx="2621423" cy="3705739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32"/>
          </p:nvPr>
        </p:nvSpPr>
        <p:spPr>
          <a:xfrm>
            <a:off x="5805488" y="758825"/>
            <a:ext cx="2305050" cy="3040063"/>
          </a:xfrm>
        </p:spPr>
        <p:txBody>
          <a:bodyPr anchor="ctr"/>
          <a:lstStyle>
            <a:lvl1pPr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305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2152650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99101"/>
            <a:ext cx="1587500" cy="97595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7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info@comarch.pl </a:t>
            </a:r>
          </a:p>
          <a:p>
            <a:r>
              <a:rPr lang="pl-PL" dirty="0" smtClean="0"/>
              <a:t>www.comarch.com 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31426"/>
            <a:ext cx="800100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66218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5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</p:txBody>
      </p:sp>
      <p:pic>
        <p:nvPicPr>
          <p:cNvPr id="14" name="Obraz 13" descr="iPhon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438" y="435800"/>
            <a:ext cx="1816309" cy="3699889"/>
          </a:xfrm>
          <a:prstGeom prst="rect">
            <a:avLst/>
          </a:prstGeom>
        </p:spPr>
      </p:pic>
      <p:sp>
        <p:nvSpPr>
          <p:cNvPr id="3" name="Symbol zastępczy obrazu 2"/>
          <p:cNvSpPr>
            <a:spLocks noGrp="1"/>
          </p:cNvSpPr>
          <p:nvPr>
            <p:ph type="pic" sz="quarter" idx="32"/>
          </p:nvPr>
        </p:nvSpPr>
        <p:spPr>
          <a:xfrm>
            <a:off x="5843588" y="877888"/>
            <a:ext cx="1582737" cy="2809875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42024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0"/>
            <a:endParaRPr lang="pl-PL" dirty="0" smtClean="0"/>
          </a:p>
        </p:txBody>
      </p:sp>
      <p:pic>
        <p:nvPicPr>
          <p:cNvPr id="14" name="Obraz 13" descr="iPa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222" y="435800"/>
            <a:ext cx="2622397" cy="3707116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33"/>
          </p:nvPr>
        </p:nvSpPr>
        <p:spPr>
          <a:xfrm>
            <a:off x="5040313" y="765174"/>
            <a:ext cx="2282825" cy="3060000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pic>
        <p:nvPicPr>
          <p:cNvPr id="15" name="Obraz 14" descr="iPhon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199" y="1861432"/>
            <a:ext cx="1120001" cy="2281484"/>
          </a:xfrm>
          <a:prstGeom prst="rect">
            <a:avLst/>
          </a:prstGeom>
        </p:spPr>
      </p:pic>
      <p:sp>
        <p:nvSpPr>
          <p:cNvPr id="3" name="Symbol zastępczy obrazu 2"/>
          <p:cNvSpPr>
            <a:spLocks noGrp="1"/>
          </p:cNvSpPr>
          <p:nvPr>
            <p:ph type="pic" sz="quarter" idx="32"/>
          </p:nvPr>
        </p:nvSpPr>
        <p:spPr>
          <a:xfrm>
            <a:off x="7463767" y="2141538"/>
            <a:ext cx="972000" cy="1716087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72016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641894"/>
            <a:ext cx="8236344" cy="2290004"/>
          </a:xfrm>
        </p:spPr>
        <p:txBody>
          <a:bodyPr anchor="b">
            <a:noAutofit/>
          </a:bodyPr>
          <a:lstStyle>
            <a:lvl1pPr algn="ctr">
              <a:defRPr sz="7400" b="1" cap="all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NAME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931501"/>
            <a:ext cx="8236344" cy="1573885"/>
          </a:xfrm>
        </p:spPr>
        <p:txBody>
          <a:bodyPr>
            <a:normAutofit/>
          </a:bodyPr>
          <a:lstStyle>
            <a:lvl1pPr algn="ctr">
              <a:buNone/>
              <a:defRPr sz="2600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sp>
        <p:nvSpPr>
          <p:cNvPr id="6" name="Prostokąt 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91844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ctrTitle" hasCustomPrompt="1"/>
          </p:nvPr>
        </p:nvSpPr>
        <p:spPr>
          <a:xfrm>
            <a:off x="406400" y="2004595"/>
            <a:ext cx="8287144" cy="52828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  <a:endParaRPr lang="pl-PL" dirty="0"/>
          </a:p>
        </p:txBody>
      </p:sp>
      <p:sp>
        <p:nvSpPr>
          <p:cNvPr id="15" name="Symbol zastępczy tekstu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2997200"/>
            <a:ext cx="4051297" cy="304800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1600" b="1" baseline="0">
                <a:solidFill>
                  <a:srgbClr val="26437E"/>
                </a:solidFill>
              </a:defRPr>
            </a:lvl1pPr>
          </a:lstStyle>
          <a:p>
            <a:pPr lvl="0"/>
            <a:r>
              <a:rPr lang="pl-PL" dirty="0" smtClean="0"/>
              <a:t>INSERT NAME AND SURNAME</a:t>
            </a:r>
            <a:endParaRPr lang="pl-PL" dirty="0"/>
          </a:p>
        </p:txBody>
      </p:sp>
      <p:sp>
        <p:nvSpPr>
          <p:cNvPr id="16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3" y="3308350"/>
            <a:ext cx="4051296" cy="260350"/>
          </a:xfr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baseline="0">
                <a:solidFill>
                  <a:srgbClr val="26437E"/>
                </a:solidFill>
              </a:defRPr>
            </a:lvl1pPr>
            <a:lvl2pPr marL="457200" indent="0">
              <a:buNone/>
              <a:defRPr sz="900" b="0">
                <a:solidFill>
                  <a:srgbClr val="26437E"/>
                </a:solidFill>
              </a:defRPr>
            </a:lvl2pPr>
            <a:lvl3pPr marL="914400" indent="0">
              <a:buNone/>
              <a:defRPr sz="900" b="0">
                <a:solidFill>
                  <a:srgbClr val="26437E"/>
                </a:solidFill>
              </a:defRPr>
            </a:lvl3pPr>
            <a:lvl4pPr marL="1371600" indent="0">
              <a:buNone/>
              <a:defRPr sz="900" b="0">
                <a:solidFill>
                  <a:srgbClr val="26437E"/>
                </a:solidFill>
              </a:defRPr>
            </a:lvl4pPr>
            <a:lvl5pPr marL="1828800" indent="0">
              <a:buNone/>
              <a:defRPr sz="900" b="0">
                <a:solidFill>
                  <a:srgbClr val="26437E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 smtClean="0"/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82209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6400" y="2004595"/>
            <a:ext cx="8287144" cy="52828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400" b="1" baseline="0">
                <a:solidFill>
                  <a:schemeClr val="accent1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2997200"/>
            <a:ext cx="4051297" cy="304800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1600" b="1" baseline="0">
                <a:solidFill>
                  <a:srgbClr val="26437E"/>
                </a:solidFill>
              </a:defRPr>
            </a:lvl1pPr>
          </a:lstStyle>
          <a:p>
            <a:pPr lvl="0"/>
            <a:r>
              <a:rPr lang="pl-PL" dirty="0" smtClean="0"/>
              <a:t>INSERT NAME AND SURNAME</a:t>
            </a:r>
            <a:endParaRPr lang="pl-PL" dirty="0"/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3" y="3308350"/>
            <a:ext cx="4051296" cy="260350"/>
          </a:xfr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baseline="0">
                <a:solidFill>
                  <a:srgbClr val="26437E"/>
                </a:solidFill>
              </a:defRPr>
            </a:lvl1pPr>
            <a:lvl2pPr marL="457200" indent="0">
              <a:buNone/>
              <a:defRPr sz="900" b="0">
                <a:solidFill>
                  <a:srgbClr val="26437E"/>
                </a:solidFill>
              </a:defRPr>
            </a:lvl2pPr>
            <a:lvl3pPr marL="914400" indent="0">
              <a:buNone/>
              <a:defRPr sz="900" b="0">
                <a:solidFill>
                  <a:srgbClr val="26437E"/>
                </a:solidFill>
              </a:defRPr>
            </a:lvl3pPr>
            <a:lvl4pPr marL="1371600" indent="0">
              <a:buNone/>
              <a:defRPr sz="900" b="0">
                <a:solidFill>
                  <a:srgbClr val="26437E"/>
                </a:solidFill>
              </a:defRPr>
            </a:lvl4pPr>
            <a:lvl5pPr marL="1828800" indent="0">
              <a:buNone/>
              <a:defRPr sz="900" b="0">
                <a:solidFill>
                  <a:srgbClr val="26437E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 smtClean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12783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338400"/>
            <a:ext cx="3784600" cy="7032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b="1" baseline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30143"/>
            <a:ext cx="2311400" cy="1898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tx2">
                    <a:alpha val="4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7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555643"/>
            <a:ext cx="2311400" cy="450850"/>
          </a:xfrm>
        </p:spPr>
        <p:txBody>
          <a:bodyPr/>
          <a:lstStyle>
            <a:lvl1pPr marL="0" indent="0" algn="ctr">
              <a:buNone/>
              <a:defRPr b="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03249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2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5359400" y="338400"/>
            <a:ext cx="3784600" cy="703223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0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6108701" y="1492368"/>
            <a:ext cx="2311400" cy="1898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7</a:t>
            </a:r>
            <a:endParaRPr lang="pl-PL" dirty="0"/>
          </a:p>
        </p:txBody>
      </p:sp>
      <p:sp>
        <p:nvSpPr>
          <p:cNvPr id="11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6108701" y="2317868"/>
            <a:ext cx="2311400" cy="450850"/>
          </a:xfrm>
        </p:spPr>
        <p:txBody>
          <a:bodyPr/>
          <a:lstStyle>
            <a:lvl1pPr marL="0" indent="0" algn="ctr">
              <a:buNone/>
              <a:defRPr b="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sp>
        <p:nvSpPr>
          <p:cNvPr id="16" name="Prostokąt 1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49302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3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6997" y="2650036"/>
            <a:ext cx="3535356" cy="703223"/>
          </a:xfrm>
          <a:solidFill>
            <a:srgbClr val="26437E">
              <a:alpha val="50196"/>
            </a:srgb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97" y="737238"/>
            <a:ext cx="3535356" cy="1898650"/>
          </a:xfrm>
          <a:solidFill>
            <a:srgbClr val="26437E">
              <a:alpha val="50196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00408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4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6997" y="2650036"/>
            <a:ext cx="3535356" cy="703223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97" y="737238"/>
            <a:ext cx="3535356" cy="189865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52731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536200" y="2650036"/>
            <a:ext cx="3535356" cy="703223"/>
          </a:xfrm>
          <a:solidFill>
            <a:srgbClr val="FFFFFF">
              <a:alpha val="50196"/>
            </a:srgb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536200" y="737238"/>
            <a:ext cx="3535356" cy="1898650"/>
          </a:xfrm>
          <a:solidFill>
            <a:srgbClr val="FFFFFF">
              <a:alpha val="50196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638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2152650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31426"/>
            <a:ext cx="800100" cy="122537"/>
          </a:xfrm>
          <a:prstGeom prst="rect">
            <a:avLst/>
          </a:prstGeom>
        </p:spPr>
      </p:pic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99101"/>
            <a:ext cx="1587500" cy="97595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7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info@comarch.pl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5832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3656012" y="0"/>
            <a:ext cx="3659981" cy="17113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656013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0" name="Symbol zastępczy obrazu 7"/>
          <p:cNvSpPr>
            <a:spLocks noGrp="1"/>
          </p:cNvSpPr>
          <p:nvPr>
            <p:ph type="pic" sz="quarter" idx="12" hasCustomPrompt="1"/>
          </p:nvPr>
        </p:nvSpPr>
        <p:spPr>
          <a:xfrm>
            <a:off x="3656013" y="1711325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1" name="Symbol zastępczy obrazu 7"/>
          <p:cNvSpPr>
            <a:spLocks noGrp="1"/>
          </p:cNvSpPr>
          <p:nvPr>
            <p:ph type="pic" sz="quarter" idx="13" hasCustomPrompt="1"/>
          </p:nvPr>
        </p:nvSpPr>
        <p:spPr>
          <a:xfrm>
            <a:off x="5484020" y="1711325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2" name="Symbol zastępczy obrazu 7"/>
          <p:cNvSpPr>
            <a:spLocks noGrp="1"/>
          </p:cNvSpPr>
          <p:nvPr>
            <p:ph type="pic" sz="quarter" idx="14" hasCustomPrompt="1"/>
          </p:nvPr>
        </p:nvSpPr>
        <p:spPr>
          <a:xfrm>
            <a:off x="1828006" y="3422650"/>
            <a:ext cx="3656014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0" y="1711325"/>
            <a:ext cx="1828006" cy="343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Prostokąt 13"/>
          <p:cNvSpPr/>
          <p:nvPr userDrawn="1"/>
        </p:nvSpPr>
        <p:spPr>
          <a:xfrm>
            <a:off x="7315994" y="3422650"/>
            <a:ext cx="1828006" cy="1720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8" name="Symbol zastępczy tekstu 15"/>
          <p:cNvSpPr>
            <a:spLocks noGrp="1"/>
          </p:cNvSpPr>
          <p:nvPr>
            <p:ph type="body" sz="quarter" idx="17" hasCustomPrompt="1"/>
          </p:nvPr>
        </p:nvSpPr>
        <p:spPr>
          <a:xfrm>
            <a:off x="3715545" y="208365"/>
            <a:ext cx="2490419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2" name="Symbol zastępczy obrazu 7"/>
          <p:cNvSpPr>
            <a:spLocks noGrp="1"/>
          </p:cNvSpPr>
          <p:nvPr>
            <p:ph type="pic" sz="quarter" idx="18" hasCustomPrompt="1"/>
          </p:nvPr>
        </p:nvSpPr>
        <p:spPr>
          <a:xfrm>
            <a:off x="5484020" y="3422650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9" name="Symbol zastępczy tekstu 15"/>
          <p:cNvSpPr>
            <a:spLocks noGrp="1"/>
          </p:cNvSpPr>
          <p:nvPr>
            <p:ph type="body" sz="quarter" idx="20" hasCustomPrompt="1"/>
          </p:nvPr>
        </p:nvSpPr>
        <p:spPr>
          <a:xfrm>
            <a:off x="3715545" y="553318"/>
            <a:ext cx="2490419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Symbol zastępczy tekstu 15"/>
          <p:cNvSpPr>
            <a:spLocks noGrp="1"/>
          </p:cNvSpPr>
          <p:nvPr>
            <p:ph type="body" sz="quarter" idx="21" hasCustomPrompt="1"/>
          </p:nvPr>
        </p:nvSpPr>
        <p:spPr>
          <a:xfrm>
            <a:off x="59534" y="1919690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5" name="Symbol zastępczy tekstu 15"/>
          <p:cNvSpPr>
            <a:spLocks noGrp="1"/>
          </p:cNvSpPr>
          <p:nvPr>
            <p:ph type="body" sz="quarter" idx="22" hasCustomPrompt="1"/>
          </p:nvPr>
        </p:nvSpPr>
        <p:spPr>
          <a:xfrm>
            <a:off x="59534" y="2264643"/>
            <a:ext cx="1617876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8" name="Symbol zastępczy tekstu 15"/>
          <p:cNvSpPr>
            <a:spLocks noGrp="1"/>
          </p:cNvSpPr>
          <p:nvPr>
            <p:ph type="body" sz="quarter" idx="23" hasCustomPrompt="1"/>
          </p:nvPr>
        </p:nvSpPr>
        <p:spPr>
          <a:xfrm>
            <a:off x="7375528" y="3631015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9" name="Symbol zastępczy tekstu 15"/>
          <p:cNvSpPr>
            <a:spLocks noGrp="1"/>
          </p:cNvSpPr>
          <p:nvPr>
            <p:ph type="body" sz="quarter" idx="24" hasCustomPrompt="1"/>
          </p:nvPr>
        </p:nvSpPr>
        <p:spPr>
          <a:xfrm>
            <a:off x="7375528" y="3975968"/>
            <a:ext cx="1617876" cy="70503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Prostokąt 31"/>
          <p:cNvSpPr/>
          <p:nvPr userDrawn="1"/>
        </p:nvSpPr>
        <p:spPr>
          <a:xfrm>
            <a:off x="7315994" y="-18"/>
            <a:ext cx="1828006" cy="34226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3" name="Symbol zastępczy tekstu 15"/>
          <p:cNvSpPr>
            <a:spLocks noGrp="1"/>
          </p:cNvSpPr>
          <p:nvPr>
            <p:ph type="body" sz="quarter" idx="25" hasCustomPrompt="1"/>
          </p:nvPr>
        </p:nvSpPr>
        <p:spPr>
          <a:xfrm>
            <a:off x="7375528" y="208347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34" name="Symbol zastępczy tekstu 15"/>
          <p:cNvSpPr>
            <a:spLocks noGrp="1"/>
          </p:cNvSpPr>
          <p:nvPr>
            <p:ph type="body" sz="quarter" idx="26" hasCustomPrompt="1"/>
          </p:nvPr>
        </p:nvSpPr>
        <p:spPr>
          <a:xfrm>
            <a:off x="7375528" y="553300"/>
            <a:ext cx="1617876" cy="72443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2" name="Prostokąt 41"/>
          <p:cNvSpPr/>
          <p:nvPr userDrawn="1"/>
        </p:nvSpPr>
        <p:spPr>
          <a:xfrm>
            <a:off x="1828007" y="1711325"/>
            <a:ext cx="1828006" cy="17208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3" name="Symbol zastępczy tekstu 15"/>
          <p:cNvSpPr>
            <a:spLocks noGrp="1"/>
          </p:cNvSpPr>
          <p:nvPr>
            <p:ph type="body" sz="quarter" idx="27" hasCustomPrompt="1"/>
          </p:nvPr>
        </p:nvSpPr>
        <p:spPr>
          <a:xfrm>
            <a:off x="1887541" y="1919690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44" name="Symbol zastępczy tekstu 15"/>
          <p:cNvSpPr>
            <a:spLocks noGrp="1"/>
          </p:cNvSpPr>
          <p:nvPr>
            <p:ph type="body" sz="quarter" idx="28" hasCustomPrompt="1"/>
          </p:nvPr>
        </p:nvSpPr>
        <p:spPr>
          <a:xfrm>
            <a:off x="1887541" y="2264643"/>
            <a:ext cx="1617876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96508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1047625" y="0"/>
            <a:ext cx="3140188" cy="5143500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1205071" y="2217496"/>
            <a:ext cx="2825296" cy="930713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8" name="Tytuł 2"/>
          <p:cNvSpPr>
            <a:spLocks noGrp="1"/>
          </p:cNvSpPr>
          <p:nvPr>
            <p:ph type="title" hasCustomPrompt="1"/>
          </p:nvPr>
        </p:nvSpPr>
        <p:spPr>
          <a:xfrm>
            <a:off x="1205071" y="1020282"/>
            <a:ext cx="2825296" cy="1197213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90277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3140188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4" name="PoleTekstowe 3"/>
          <p:cNvSpPr txBox="1"/>
          <p:nvPr userDrawn="1"/>
        </p:nvSpPr>
        <p:spPr>
          <a:xfrm>
            <a:off x="596102" y="-1005939"/>
            <a:ext cx="1155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6600" dirty="0" smtClean="0">
                <a:solidFill>
                  <a:prstClr val="white"/>
                </a:solidFill>
              </a:rPr>
              <a:t>„</a:t>
            </a: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89899"/>
            <a:ext cx="2112496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author</a:t>
            </a:r>
            <a:r>
              <a:rPr lang="pl-PL" dirty="0" smtClean="0"/>
              <a:t> of </a:t>
            </a:r>
            <a:r>
              <a:rPr lang="pl-PL" dirty="0" err="1" smtClean="0"/>
              <a:t>quote</a:t>
            </a:r>
            <a:endParaRPr lang="pl-PL" dirty="0"/>
          </a:p>
        </p:txBody>
      </p:sp>
      <p:sp>
        <p:nvSpPr>
          <p:cNvPr id="11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70914"/>
            <a:ext cx="2112496" cy="14504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</a:p>
          <a:p>
            <a:pPr lvl="0"/>
            <a:r>
              <a:rPr lang="pl-PL" dirty="0" err="1" smtClean="0"/>
              <a:t>quote</a:t>
            </a:r>
            <a:r>
              <a:rPr lang="pl-PL" dirty="0" smtClean="0"/>
              <a:t> </a:t>
            </a:r>
          </a:p>
          <a:p>
            <a:pPr lvl="0"/>
            <a:r>
              <a:rPr lang="pl-PL" dirty="0" err="1" smtClean="0"/>
              <a:t>here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48405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70914"/>
            <a:ext cx="2112496" cy="14504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</a:p>
          <a:p>
            <a:pPr lvl="0"/>
            <a:r>
              <a:rPr lang="pl-PL" dirty="0" err="1" smtClean="0"/>
              <a:t>quote</a:t>
            </a:r>
            <a:r>
              <a:rPr lang="pl-PL" dirty="0" smtClean="0"/>
              <a:t> </a:t>
            </a:r>
          </a:p>
          <a:p>
            <a:pPr lvl="0"/>
            <a:r>
              <a:rPr lang="pl-PL" dirty="0" err="1" smtClean="0"/>
              <a:t>here</a:t>
            </a:r>
            <a:endParaRPr lang="pl-PL" dirty="0"/>
          </a:p>
        </p:txBody>
      </p:sp>
      <p:sp>
        <p:nvSpPr>
          <p:cNvPr id="4" name="PoleTekstowe 3"/>
          <p:cNvSpPr txBox="1"/>
          <p:nvPr userDrawn="1"/>
        </p:nvSpPr>
        <p:spPr>
          <a:xfrm>
            <a:off x="596102" y="-1005939"/>
            <a:ext cx="1155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16600" dirty="0" smtClean="0">
                <a:solidFill>
                  <a:prstClr val="white"/>
                </a:solidFill>
              </a:rPr>
              <a:t>„</a:t>
            </a: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89899"/>
            <a:ext cx="2112496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author</a:t>
            </a:r>
            <a:r>
              <a:rPr lang="pl-PL" dirty="0" smtClean="0"/>
              <a:t> of </a:t>
            </a:r>
            <a:r>
              <a:rPr lang="pl-PL" dirty="0" err="1" smtClean="0"/>
              <a:t>quote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58652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393700" y="4438649"/>
            <a:ext cx="4779963" cy="522587"/>
          </a:xfrm>
          <a:solidFill>
            <a:schemeClr val="tx1">
              <a:alpha val="95000"/>
            </a:schemeClr>
          </a:solidFill>
        </p:spPr>
        <p:txBody>
          <a:bodyPr anchor="ctr">
            <a:normAutofit/>
          </a:bodyPr>
          <a:lstStyle>
            <a:lvl1pPr algn="l">
              <a:defRPr sz="1800" b="0" baseline="0">
                <a:solidFill>
                  <a:schemeClr val="accent3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SECTION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2032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>
            <a:off x="0" y="4261651"/>
            <a:ext cx="9144000" cy="88184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2" name="Prostokąt 11"/>
          <p:cNvSpPr/>
          <p:nvPr userDrawn="1"/>
        </p:nvSpPr>
        <p:spPr>
          <a:xfrm flipV="1">
            <a:off x="0" y="4215930"/>
            <a:ext cx="9144000" cy="4572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393700" y="4438649"/>
            <a:ext cx="4779963" cy="522588"/>
          </a:xfrm>
        </p:spPr>
        <p:txBody>
          <a:bodyPr anchor="ctr"/>
          <a:lstStyle>
            <a:lvl1pPr algn="l"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SECTION</a:t>
            </a:r>
            <a:r>
              <a:rPr lang="pl-PL" dirty="0" smtClean="0"/>
              <a:t>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64538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1600200"/>
            <a:ext cx="8236344" cy="773466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10975"/>
            <a:ext cx="2870200" cy="1211875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68"/>
              </a:spcBef>
              <a:buNone/>
              <a:defRPr sz="1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COMARCH</a:t>
            </a:r>
          </a:p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</a:t>
            </a:r>
            <a:r>
              <a:rPr lang="pl-PL" dirty="0" err="1" smtClean="0"/>
              <a:t>info@comarch.pl</a:t>
            </a:r>
            <a:r>
              <a:rPr lang="pl-PL" dirty="0" smtClean="0"/>
              <a:t>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62257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1600200"/>
            <a:ext cx="8236347" cy="773466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INSERT 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10975"/>
            <a:ext cx="2870200" cy="1211875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168"/>
              </a:spcBef>
              <a:buNone/>
              <a:defRPr sz="1000" b="0" baseline="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COMARCH</a:t>
            </a:r>
          </a:p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</a:t>
            </a:r>
            <a:r>
              <a:rPr lang="pl-PL" dirty="0" err="1" smtClean="0"/>
              <a:t>info@comarch.pl</a:t>
            </a:r>
            <a:r>
              <a:rPr lang="pl-PL" dirty="0" smtClean="0"/>
              <a:t>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16902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2152650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99101"/>
            <a:ext cx="1587500" cy="97595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7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info@comarch.pl </a:t>
            </a:r>
          </a:p>
          <a:p>
            <a:r>
              <a:rPr lang="pl-PL" dirty="0" smtClean="0"/>
              <a:t>www.comarch.com 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31426"/>
            <a:ext cx="800100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57861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2152650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31426"/>
            <a:ext cx="800100" cy="122537"/>
          </a:xfrm>
          <a:prstGeom prst="rect">
            <a:avLst/>
          </a:prstGeom>
        </p:spPr>
      </p:pic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99101"/>
            <a:ext cx="1587500" cy="97595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7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al. Jana Pawła II 39 a </a:t>
            </a:r>
          </a:p>
          <a:p>
            <a:r>
              <a:rPr lang="pl-PL" dirty="0" smtClean="0"/>
              <a:t>31-864 Kraków </a:t>
            </a:r>
          </a:p>
          <a:p>
            <a:r>
              <a:rPr lang="pl-PL" dirty="0" smtClean="0"/>
              <a:t>Tel. +48 (12) 64 61 000 </a:t>
            </a:r>
          </a:p>
          <a:p>
            <a:r>
              <a:rPr lang="pl-PL" dirty="0" smtClean="0"/>
              <a:t>E-Mail: info@comarch.pl </a:t>
            </a:r>
          </a:p>
          <a:p>
            <a:r>
              <a:rPr lang="pl-PL" dirty="0" smtClean="0"/>
              <a:t>www.comarch.com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435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Thank you and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2066925" y="1335547"/>
            <a:ext cx="5010150" cy="77346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0" hasCustomPrompt="1"/>
          </p:nvPr>
        </p:nvSpPr>
        <p:spPr>
          <a:xfrm>
            <a:off x="2066925" y="2108660"/>
            <a:ext cx="5010150" cy="509166"/>
          </a:xfr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INSERT SUBTITLE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23" name="Prostokąt 22"/>
          <p:cNvSpPr/>
          <p:nvPr userDrawn="1"/>
        </p:nvSpPr>
        <p:spPr>
          <a:xfrm>
            <a:off x="0" y="3893770"/>
            <a:ext cx="9144000" cy="1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5130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facebook.com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25" name="Picture 6" descr="C:\Users\Dominik\Downloads\Social_Icons\facebook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58" y="4329978"/>
            <a:ext cx="327172" cy="327172"/>
          </a:xfrm>
          <a:prstGeom prst="rect">
            <a:avLst/>
          </a:prstGeom>
          <a:noFill/>
        </p:spPr>
      </p:pic>
      <p:sp>
        <p:nvSpPr>
          <p:cNvPr id="26" name="Symbol zastępczy tekstu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98148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twitter.com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28" name="Picture 4" descr="C:\Users\Dominik\Downloads\Social_Icons\twitter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976" y="4329978"/>
            <a:ext cx="327172" cy="327172"/>
          </a:xfrm>
          <a:prstGeom prst="rect">
            <a:avLst/>
          </a:prstGeom>
          <a:noFill/>
        </p:spPr>
      </p:pic>
      <p:sp>
        <p:nvSpPr>
          <p:cNvPr id="29" name="Symbol zastępczy tekstu 12"/>
          <p:cNvSpPr>
            <a:spLocks noGrp="1"/>
          </p:cNvSpPr>
          <p:nvPr>
            <p:ph type="body" sz="quarter" idx="13" hasCustomPrompt="1"/>
          </p:nvPr>
        </p:nvSpPr>
        <p:spPr>
          <a:xfrm>
            <a:off x="7043863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youtube.com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33" name="Picture 5" descr="C:\Users\Dominik\Downloads\Social_Icons\youtube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691" y="4329978"/>
            <a:ext cx="327172" cy="327172"/>
          </a:xfrm>
          <a:prstGeom prst="rect">
            <a:avLst/>
          </a:prstGeom>
          <a:noFill/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 flipV="1">
            <a:off x="0" y="384805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966218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Thank you and soci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2066925" y="1335547"/>
            <a:ext cx="5010150" cy="77346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THANK YOU!)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0" hasCustomPrompt="1"/>
          </p:nvPr>
        </p:nvSpPr>
        <p:spPr>
          <a:xfrm>
            <a:off x="2066925" y="2108660"/>
            <a:ext cx="5010150" cy="509166"/>
          </a:xfr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INSERT SUBTITLE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23" name="Prostokąt 22"/>
          <p:cNvSpPr/>
          <p:nvPr userDrawn="1"/>
        </p:nvSpPr>
        <p:spPr>
          <a:xfrm>
            <a:off x="0" y="3893770"/>
            <a:ext cx="9144000" cy="1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5130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facebook.com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25" name="Picture 6" descr="C:\Users\Dominik\Downloads\Social_Icons\faceboo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58" y="4329978"/>
            <a:ext cx="327172" cy="327172"/>
          </a:xfrm>
          <a:prstGeom prst="rect">
            <a:avLst/>
          </a:prstGeom>
          <a:noFill/>
        </p:spPr>
      </p:pic>
      <p:sp>
        <p:nvSpPr>
          <p:cNvPr id="26" name="Symbol zastępczy tekstu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98148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twitter.com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28" name="Picture 4" descr="C:\Users\Dominik\Downloads\Social_Icons\twitter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976" y="4329978"/>
            <a:ext cx="327172" cy="327172"/>
          </a:xfrm>
          <a:prstGeom prst="rect">
            <a:avLst/>
          </a:prstGeom>
          <a:noFill/>
        </p:spPr>
      </p:pic>
      <p:sp>
        <p:nvSpPr>
          <p:cNvPr id="29" name="Symbol zastępczy tekstu 12"/>
          <p:cNvSpPr>
            <a:spLocks noGrp="1"/>
          </p:cNvSpPr>
          <p:nvPr>
            <p:ph type="body" sz="quarter" idx="13" hasCustomPrompt="1"/>
          </p:nvPr>
        </p:nvSpPr>
        <p:spPr>
          <a:xfrm>
            <a:off x="7043863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youtube.com</a:t>
            </a:r>
            <a:r>
              <a:rPr lang="pl-PL" dirty="0" smtClean="0"/>
              <a:t>/</a:t>
            </a:r>
            <a:r>
              <a:rPr lang="pl-PL" dirty="0" err="1" smtClean="0"/>
              <a:t>comarcherp</a:t>
            </a:r>
            <a:endParaRPr lang="pl-PL" dirty="0"/>
          </a:p>
        </p:txBody>
      </p:sp>
      <p:pic>
        <p:nvPicPr>
          <p:cNvPr id="33" name="Picture 5" descr="C:\Users\Dominik\Downloads\Social_Icons\youtube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691" y="4329978"/>
            <a:ext cx="327172" cy="327172"/>
          </a:xfrm>
          <a:prstGeom prst="rect">
            <a:avLst/>
          </a:prstGeom>
          <a:noFill/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 flipV="1">
            <a:off x="0" y="384805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241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2535161"/>
            <a:ext cx="9144000" cy="260833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2535161"/>
            <a:ext cx="8229599" cy="1026962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INSTERT TITLE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OF THE PRESENTATION</a:t>
            </a:r>
            <a:endParaRPr lang="pl-PL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199" y="3562123"/>
            <a:ext cx="8229599" cy="54969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SUBTITLE OF THE PRESENTATION</a:t>
            </a:r>
            <a:endParaRPr lang="pl-PL" dirty="0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19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pl-PL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BB02E-943C-4C46-9B21-33621668B686}" type="datetimeFigureOut">
              <a:rPr>
                <a:solidFill>
                  <a:prstClr val="white"/>
                </a:solidFill>
              </a:rPr>
              <a:pPr/>
              <a:t>2016-02-20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6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1816"/>
            <a:ext cx="4000500" cy="295466"/>
          </a:xfrm>
          <a:noFill/>
        </p:spPr>
        <p:txBody>
          <a:bodyPr wrap="square" lIns="0" rIns="0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7282"/>
            <a:ext cx="4000500" cy="295466"/>
          </a:xfrm>
          <a:noFill/>
        </p:spPr>
        <p:txBody>
          <a:bodyPr wrap="square" lIns="0" rIns="0" rtlCol="0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0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65165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itle slide to print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2535161"/>
            <a:ext cx="9144000" cy="260833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199" y="3562123"/>
            <a:ext cx="8229599" cy="54969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SUBTITLE OF THE PRESENTATION</a:t>
            </a:r>
            <a:endParaRPr lang="pl-PL" dirty="0"/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19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pl-PL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BB02E-943C-4C46-9B21-33621668B686}" type="datetimeFigureOut">
              <a:rPr lang="en-GB">
                <a:solidFill>
                  <a:srgbClr val="26437E"/>
                </a:solidFill>
              </a:rPr>
              <a:pPr/>
              <a:t>20/02/2016</a:t>
            </a:fld>
            <a:endParaRPr lang="en-GB" dirty="0">
              <a:solidFill>
                <a:srgbClr val="26437E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6"/>
          </a:xfrm>
          <a:prstGeom prst="rect">
            <a:avLst/>
          </a:prstGeom>
        </p:spPr>
      </p:pic>
      <p:sp>
        <p:nvSpPr>
          <p:cNvPr id="16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1816"/>
            <a:ext cx="4000500" cy="295466"/>
          </a:xfrm>
          <a:noFill/>
        </p:spPr>
        <p:txBody>
          <a:bodyPr wrap="square" lIns="0" rIns="0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7282"/>
            <a:ext cx="4000500" cy="295466"/>
          </a:xfrm>
          <a:noFill/>
        </p:spPr>
        <p:txBody>
          <a:bodyPr wrap="square" lIns="0" rIns="0" rtlCol="0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004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1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4" name="Prostokąt 23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1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690916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</a:t>
            </a:r>
            <a:endParaRPr lang="en-US" dirty="0"/>
          </a:p>
        </p:txBody>
      </p:sp>
      <p:sp>
        <p:nvSpPr>
          <p:cNvPr id="22" name="Symbol zastępczy tekstu 3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224716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23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1581528" y="1224716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5" name="Symbol zastępczy tekstu 38"/>
          <p:cNvSpPr>
            <a:spLocks noGrp="1"/>
          </p:cNvSpPr>
          <p:nvPr>
            <p:ph type="body" sz="quarter" idx="30" hasCustomPrompt="1"/>
          </p:nvPr>
        </p:nvSpPr>
        <p:spPr>
          <a:xfrm>
            <a:off x="1581528" y="1595792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6" name="Symbol zastępczy tekstu 38"/>
          <p:cNvSpPr>
            <a:spLocks noGrp="1"/>
          </p:cNvSpPr>
          <p:nvPr>
            <p:ph type="body" sz="quarter" idx="31" hasCustomPrompt="1"/>
          </p:nvPr>
        </p:nvSpPr>
        <p:spPr>
          <a:xfrm>
            <a:off x="1581528" y="1966868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7" name="Symbol zastępczy tekstu 38"/>
          <p:cNvSpPr>
            <a:spLocks noGrp="1"/>
          </p:cNvSpPr>
          <p:nvPr>
            <p:ph type="body" sz="quarter" idx="32" hasCustomPrompt="1"/>
          </p:nvPr>
        </p:nvSpPr>
        <p:spPr>
          <a:xfrm>
            <a:off x="1581528" y="2337944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8" name="Symbol zastępczy tekstu 38"/>
          <p:cNvSpPr>
            <a:spLocks noGrp="1"/>
          </p:cNvSpPr>
          <p:nvPr>
            <p:ph type="body" sz="quarter" idx="33" hasCustomPrompt="1"/>
          </p:nvPr>
        </p:nvSpPr>
        <p:spPr>
          <a:xfrm>
            <a:off x="1581528" y="2709020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9" name="Symbol zastępczy tekstu 38"/>
          <p:cNvSpPr>
            <a:spLocks noGrp="1"/>
          </p:cNvSpPr>
          <p:nvPr>
            <p:ph type="body" sz="quarter" idx="34" hasCustomPrompt="1"/>
          </p:nvPr>
        </p:nvSpPr>
        <p:spPr>
          <a:xfrm>
            <a:off x="1581528" y="3080096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0" name="Symbol zastępczy tekstu 38"/>
          <p:cNvSpPr>
            <a:spLocks noGrp="1"/>
          </p:cNvSpPr>
          <p:nvPr>
            <p:ph type="body" sz="quarter" idx="35" hasCustomPrompt="1"/>
          </p:nvPr>
        </p:nvSpPr>
        <p:spPr>
          <a:xfrm>
            <a:off x="1581528" y="3451172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2" name="Symbol zastępczy tekstu 38"/>
          <p:cNvSpPr>
            <a:spLocks noGrp="1"/>
          </p:cNvSpPr>
          <p:nvPr>
            <p:ph type="body" sz="quarter" idx="36" hasCustomPrompt="1"/>
          </p:nvPr>
        </p:nvSpPr>
        <p:spPr>
          <a:xfrm>
            <a:off x="1581528" y="3822248"/>
            <a:ext cx="710527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3" name="Symbol zastępczy tekstu 38"/>
          <p:cNvSpPr>
            <a:spLocks noGrp="1"/>
          </p:cNvSpPr>
          <p:nvPr>
            <p:ph type="body" sz="quarter" idx="37" hasCustomPrompt="1"/>
          </p:nvPr>
        </p:nvSpPr>
        <p:spPr>
          <a:xfrm>
            <a:off x="457200" y="1595792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4" name="Symbol zastępczy tekstu 38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963419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5" name="Symbol zastępczy tekstu 38"/>
          <p:cNvSpPr>
            <a:spLocks noGrp="1"/>
          </p:cNvSpPr>
          <p:nvPr>
            <p:ph type="body" sz="quarter" idx="39" hasCustomPrompt="1"/>
          </p:nvPr>
        </p:nvSpPr>
        <p:spPr>
          <a:xfrm>
            <a:off x="457200" y="2334495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6" name="Symbol zastępczy tekstu 38"/>
          <p:cNvSpPr>
            <a:spLocks noGrp="1"/>
          </p:cNvSpPr>
          <p:nvPr>
            <p:ph type="body" sz="quarter" idx="40" hasCustomPrompt="1"/>
          </p:nvPr>
        </p:nvSpPr>
        <p:spPr>
          <a:xfrm>
            <a:off x="457199" y="2711073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7" name="Symbol zastępczy tekstu 38"/>
          <p:cNvSpPr>
            <a:spLocks noGrp="1"/>
          </p:cNvSpPr>
          <p:nvPr>
            <p:ph type="body" sz="quarter" idx="41" hasCustomPrompt="1"/>
          </p:nvPr>
        </p:nvSpPr>
        <p:spPr>
          <a:xfrm>
            <a:off x="457199" y="3075712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8" name="Symbol zastępczy tekstu 38"/>
          <p:cNvSpPr>
            <a:spLocks noGrp="1"/>
          </p:cNvSpPr>
          <p:nvPr>
            <p:ph type="body" sz="quarter" idx="42" hasCustomPrompt="1"/>
          </p:nvPr>
        </p:nvSpPr>
        <p:spPr>
          <a:xfrm>
            <a:off x="457200" y="3451707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  <p:sp>
        <p:nvSpPr>
          <p:cNvPr id="39" name="Symbol zastępczy tekstu 38"/>
          <p:cNvSpPr>
            <a:spLocks noGrp="1"/>
          </p:cNvSpPr>
          <p:nvPr>
            <p:ph type="body" sz="quarter" idx="43" hasCustomPrompt="1"/>
          </p:nvPr>
        </p:nvSpPr>
        <p:spPr>
          <a:xfrm>
            <a:off x="457200" y="3816346"/>
            <a:ext cx="1020039" cy="295466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12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00:00-00:00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8250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2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477509" y="1157643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475589" y="186844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1" name="Symbol zastępczy tekstu 38"/>
          <p:cNvSpPr>
            <a:spLocks noGrp="1"/>
          </p:cNvSpPr>
          <p:nvPr>
            <p:ph type="body" sz="quarter" idx="17" hasCustomPrompt="1"/>
          </p:nvPr>
        </p:nvSpPr>
        <p:spPr>
          <a:xfrm>
            <a:off x="477509" y="2613000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4" name="Symbol zastępczy tekstu 38"/>
          <p:cNvSpPr>
            <a:spLocks noGrp="1"/>
          </p:cNvSpPr>
          <p:nvPr>
            <p:ph type="body" sz="quarter" idx="20" hasCustomPrompt="1"/>
          </p:nvPr>
        </p:nvSpPr>
        <p:spPr>
          <a:xfrm>
            <a:off x="477493" y="336077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57" name="Symbol zastępczy tekstu 38"/>
          <p:cNvSpPr>
            <a:spLocks noGrp="1"/>
          </p:cNvSpPr>
          <p:nvPr>
            <p:ph type="body" sz="quarter" idx="23" hasCustomPrompt="1"/>
          </p:nvPr>
        </p:nvSpPr>
        <p:spPr>
          <a:xfrm>
            <a:off x="477493" y="409095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Prostokąt 1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8792"/>
            <a:ext cx="8229600" cy="693074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668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3"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3630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455280" y="140597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122" y="4717359"/>
            <a:ext cx="800100" cy="122537"/>
          </a:xfrm>
          <a:prstGeom prst="rect">
            <a:avLst/>
          </a:prstGeom>
        </p:spPr>
      </p:pic>
      <p:sp>
        <p:nvSpPr>
          <p:cNvPr id="9" name="Symbol zastępczy tekstu 38"/>
          <p:cNvSpPr>
            <a:spLocks noGrp="1"/>
          </p:cNvSpPr>
          <p:nvPr>
            <p:ph type="body" sz="quarter" idx="26" hasCustomPrompt="1"/>
          </p:nvPr>
        </p:nvSpPr>
        <p:spPr>
          <a:xfrm>
            <a:off x="455280" y="1775656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0" name="Symbol zastępczy tekstu 38"/>
          <p:cNvSpPr>
            <a:spLocks noGrp="1"/>
          </p:cNvSpPr>
          <p:nvPr>
            <p:ph type="body" sz="quarter" idx="27" hasCustomPrompt="1"/>
          </p:nvPr>
        </p:nvSpPr>
        <p:spPr>
          <a:xfrm>
            <a:off x="453360" y="2145333"/>
            <a:ext cx="7965038" cy="279757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3" name="Symbol zastępczy tekstu 38"/>
          <p:cNvSpPr>
            <a:spLocks noGrp="1"/>
          </p:cNvSpPr>
          <p:nvPr>
            <p:ph type="body" sz="quarter" idx="28" hasCustomPrompt="1"/>
          </p:nvPr>
        </p:nvSpPr>
        <p:spPr>
          <a:xfrm>
            <a:off x="459104" y="2499301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4" name="Symbol zastępczy tekstu 38"/>
          <p:cNvSpPr>
            <a:spLocks noGrp="1"/>
          </p:cNvSpPr>
          <p:nvPr>
            <p:ph type="body" sz="quarter" idx="29" hasCustomPrompt="1"/>
          </p:nvPr>
        </p:nvSpPr>
        <p:spPr>
          <a:xfrm>
            <a:off x="457184" y="2868978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5" name="Symbol zastępczy tekstu 38"/>
          <p:cNvSpPr>
            <a:spLocks noGrp="1"/>
          </p:cNvSpPr>
          <p:nvPr>
            <p:ph type="body" sz="quarter" idx="30" hasCustomPrompt="1"/>
          </p:nvPr>
        </p:nvSpPr>
        <p:spPr>
          <a:xfrm>
            <a:off x="461024" y="323865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6" name="Symbol zastępczy tekstu 38"/>
          <p:cNvSpPr>
            <a:spLocks noGrp="1"/>
          </p:cNvSpPr>
          <p:nvPr>
            <p:ph type="body" sz="quarter" idx="31" hasCustomPrompt="1"/>
          </p:nvPr>
        </p:nvSpPr>
        <p:spPr>
          <a:xfrm>
            <a:off x="459104" y="360833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7" name="Symbol zastępczy tekstu 38"/>
          <p:cNvSpPr>
            <a:spLocks noGrp="1"/>
          </p:cNvSpPr>
          <p:nvPr>
            <p:ph type="body" sz="quarter" idx="32" hasCustomPrompt="1"/>
          </p:nvPr>
        </p:nvSpPr>
        <p:spPr>
          <a:xfrm>
            <a:off x="462944" y="397800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8" name="Symbol zastępczy tekstu 38"/>
          <p:cNvSpPr>
            <a:spLocks noGrp="1"/>
          </p:cNvSpPr>
          <p:nvPr>
            <p:ph type="body" sz="quarter" idx="33" hasCustomPrompt="1"/>
          </p:nvPr>
        </p:nvSpPr>
        <p:spPr>
          <a:xfrm>
            <a:off x="461024" y="4347686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0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98403"/>
            <a:ext cx="8229600" cy="703463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1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1911350"/>
            <a:ext cx="9144000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 userDrawn="1"/>
        </p:nvSpPr>
        <p:spPr>
          <a:xfrm flipV="1">
            <a:off x="0" y="1911349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2" name="Symbol zastępczy tekstu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16" y="4513263"/>
            <a:ext cx="2975769" cy="363537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want insert link for </a:t>
            </a:r>
            <a:r>
              <a:rPr lang="pl-PL" dirty="0" err="1" smtClean="0"/>
              <a:t>social</a:t>
            </a:r>
            <a:r>
              <a:rPr lang="pl-PL" dirty="0" smtClean="0"/>
              <a:t> media profile </a:t>
            </a:r>
          </a:p>
          <a:p>
            <a:pPr lvl="0"/>
            <a:r>
              <a:rPr lang="pl-PL" dirty="0" err="1" smtClean="0"/>
              <a:t>e.g</a:t>
            </a:r>
            <a:r>
              <a:rPr lang="pl-PL" dirty="0" smtClean="0"/>
              <a:t>.: </a:t>
            </a:r>
            <a:r>
              <a:rPr lang="pl-PL" dirty="0" err="1" smtClean="0"/>
              <a:t>twitter.com/comarc</a:t>
            </a:r>
            <a:r>
              <a:rPr lang="pl-PL" dirty="0" smtClean="0"/>
              <a:t>h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29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7" name="Tytuł 1"/>
          <p:cNvSpPr>
            <a:spLocks noGrp="1"/>
          </p:cNvSpPr>
          <p:nvPr>
            <p:ph type="ctrTitle" hasCustomPrompt="1"/>
          </p:nvPr>
        </p:nvSpPr>
        <p:spPr>
          <a:xfrm>
            <a:off x="641350" y="2568574"/>
            <a:ext cx="7861300" cy="38611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1600" b="1" baseline="0">
                <a:solidFill>
                  <a:srgbClr val="009DE0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41350" y="2971386"/>
            <a:ext cx="7861300" cy="335575"/>
          </a:xfrm>
        </p:spPr>
        <p:txBody>
          <a:bodyPr>
            <a:normAutofit/>
          </a:bodyPr>
          <a:lstStyle>
            <a:lvl1pPr marL="0" indent="0" algn="ctr">
              <a:buNone/>
              <a:defRPr sz="1300" b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3340100"/>
            <a:ext cx="7861300" cy="1098550"/>
          </a:xfrm>
        </p:spPr>
        <p:txBody>
          <a:bodyPr>
            <a:noAutofit/>
          </a:bodyPr>
          <a:lstStyle>
            <a:lvl1pPr marL="0" indent="0" algn="ctr">
              <a:buNone/>
              <a:defRPr lang="pl-PL" sz="10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900">
                <a:solidFill>
                  <a:srgbClr val="FFFFFF"/>
                </a:solidFill>
              </a:defRPr>
            </a:lvl2pPr>
            <a:lvl3pPr marL="914400" indent="0">
              <a:buNone/>
              <a:defRPr sz="900">
                <a:solidFill>
                  <a:srgbClr val="FFFFFF"/>
                </a:solidFill>
              </a:defRPr>
            </a:lvl3pPr>
            <a:lvl4pPr marL="1371600" indent="0">
              <a:buNone/>
              <a:defRPr sz="900">
                <a:solidFill>
                  <a:srgbClr val="FFFFFF"/>
                </a:solidFill>
              </a:defRPr>
            </a:lvl4pPr>
            <a:lvl5pPr marL="1828800" indent="0">
              <a:buNone/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1334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1911350"/>
            <a:ext cx="9144000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 flipV="1">
            <a:off x="0" y="1911349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2" name="Symbol zastępczy tekstu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16" y="4513263"/>
            <a:ext cx="2975769" cy="363537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want insert link for </a:t>
            </a:r>
            <a:r>
              <a:rPr lang="pl-PL" dirty="0" err="1" smtClean="0"/>
              <a:t>social</a:t>
            </a:r>
            <a:r>
              <a:rPr lang="pl-PL" dirty="0" smtClean="0"/>
              <a:t> media profile </a:t>
            </a:r>
          </a:p>
          <a:p>
            <a:pPr lvl="0"/>
            <a:r>
              <a:rPr lang="pl-PL" dirty="0" err="1" smtClean="0"/>
              <a:t>e.g</a:t>
            </a:r>
            <a:r>
              <a:rPr lang="pl-PL" dirty="0" smtClean="0"/>
              <a:t>.: </a:t>
            </a:r>
            <a:r>
              <a:rPr lang="pl-PL" dirty="0" err="1" smtClean="0"/>
              <a:t>twitter.com/comarc</a:t>
            </a:r>
            <a:r>
              <a:rPr lang="pl-PL" dirty="0" smtClean="0"/>
              <a:t>h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29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Tytuł 1"/>
          <p:cNvSpPr>
            <a:spLocks noGrp="1"/>
          </p:cNvSpPr>
          <p:nvPr>
            <p:ph type="ctrTitle" hasCustomPrompt="1"/>
          </p:nvPr>
        </p:nvSpPr>
        <p:spPr>
          <a:xfrm>
            <a:off x="641350" y="2568574"/>
            <a:ext cx="7861300" cy="38611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1600" b="1" baseline="0">
                <a:solidFill>
                  <a:srgbClr val="009DE0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first </a:t>
            </a:r>
            <a:r>
              <a:rPr lang="pl-PL" dirty="0" err="1" smtClean="0"/>
              <a:t>name</a:t>
            </a:r>
            <a:r>
              <a:rPr lang="pl-PL" dirty="0" smtClean="0"/>
              <a:t> and </a:t>
            </a:r>
            <a:r>
              <a:rPr lang="pl-PL" dirty="0" err="1" smtClean="0"/>
              <a:t>surname</a:t>
            </a:r>
            <a:endParaRPr lang="pl-PL" dirty="0"/>
          </a:p>
        </p:txBody>
      </p:sp>
      <p:sp>
        <p:nvSpPr>
          <p:cNvPr id="1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41350" y="2971386"/>
            <a:ext cx="7861300" cy="335575"/>
          </a:xfrm>
        </p:spPr>
        <p:txBody>
          <a:bodyPr>
            <a:normAutofit/>
          </a:bodyPr>
          <a:lstStyle>
            <a:lvl1pPr marL="0" indent="0" algn="ctr">
              <a:buNone/>
              <a:defRPr sz="1300" b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Insert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3340100"/>
            <a:ext cx="7861300" cy="1098550"/>
          </a:xfrm>
        </p:spPr>
        <p:txBody>
          <a:bodyPr>
            <a:noAutofit/>
          </a:bodyPr>
          <a:lstStyle>
            <a:lvl1pPr marL="0" indent="0" algn="ctr">
              <a:buNone/>
              <a:defRPr lang="pl-PL" sz="10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900">
                <a:solidFill>
                  <a:srgbClr val="FFFFFF"/>
                </a:solidFill>
              </a:defRPr>
            </a:lvl2pPr>
            <a:lvl3pPr marL="914400" indent="0">
              <a:buNone/>
              <a:defRPr sz="900">
                <a:solidFill>
                  <a:srgbClr val="FFFFFF"/>
                </a:solidFill>
              </a:defRPr>
            </a:lvl3pPr>
            <a:lvl4pPr marL="1371600" indent="0">
              <a:buNone/>
              <a:defRPr sz="900">
                <a:solidFill>
                  <a:srgbClr val="FFFFFF"/>
                </a:solidFill>
              </a:defRPr>
            </a:lvl4pPr>
            <a:lvl5pPr marL="1828800" indent="0">
              <a:buNone/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9632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1911350"/>
            <a:ext cx="9144000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1911349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2" name="Symbol zastępczy tekstu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16" y="4513263"/>
            <a:ext cx="2975769" cy="363537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want insert link for </a:t>
            </a:r>
            <a:r>
              <a:rPr lang="pl-PL" dirty="0" err="1" smtClean="0"/>
              <a:t>social</a:t>
            </a:r>
            <a:r>
              <a:rPr lang="pl-PL" dirty="0" smtClean="0"/>
              <a:t> media profile </a:t>
            </a:r>
          </a:p>
          <a:p>
            <a:pPr lvl="0"/>
            <a:r>
              <a:rPr lang="pl-PL" dirty="0" err="1" smtClean="0"/>
              <a:t>e.g</a:t>
            </a:r>
            <a:r>
              <a:rPr lang="pl-PL" dirty="0" smtClean="0"/>
              <a:t>.: </a:t>
            </a:r>
            <a:r>
              <a:rPr lang="pl-PL" dirty="0" err="1" smtClean="0"/>
              <a:t>twitter.com/comarc</a:t>
            </a:r>
            <a:r>
              <a:rPr lang="pl-PL" dirty="0" smtClean="0"/>
              <a:t>h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29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2" hasCustomPrompt="1"/>
          </p:nvPr>
        </p:nvSpPr>
        <p:spPr>
          <a:xfrm>
            <a:off x="714348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6794500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2663026"/>
            <a:ext cx="1638300" cy="285750"/>
          </a:xfrm>
        </p:spPr>
        <p:txBody>
          <a:bodyPr anchor="t">
            <a:noAutofit/>
          </a:bodyPr>
          <a:lstStyle>
            <a:lvl1pPr mar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034066"/>
            <a:ext cx="1638300" cy="161006"/>
          </a:xfrm>
        </p:spPr>
        <p:txBody>
          <a:bodyPr anchor="ctr">
            <a:noAutofit/>
          </a:bodyPr>
          <a:lstStyle>
            <a:lvl1pPr marL="0" indent="0" algn="ctr"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39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0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2663026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034066"/>
            <a:ext cx="1638300" cy="161006"/>
          </a:xfr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42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3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2663026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4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034066"/>
            <a:ext cx="1638300" cy="161006"/>
          </a:xfrm>
        </p:spPr>
        <p:txBody>
          <a:bodyPr anchor="ctr">
            <a:noAutofit/>
          </a:bodyPr>
          <a:lstStyle>
            <a:lvl1pPr marL="0" indent="0" algn="ctr"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45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5655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853640"/>
            <a:ext cx="8235950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0" name="Tytuł 3"/>
          <p:cNvSpPr>
            <a:spLocks noGrp="1"/>
          </p:cNvSpPr>
          <p:nvPr>
            <p:ph type="title" hasCustomPrompt="1"/>
          </p:nvPr>
        </p:nvSpPr>
        <p:spPr>
          <a:xfrm>
            <a:off x="457200" y="117756"/>
            <a:ext cx="8229600" cy="684110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84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7" name="Obraz 6" descr="logo_clien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731" y="95656"/>
            <a:ext cx="1412419" cy="706210"/>
          </a:xfrm>
          <a:prstGeom prst="rect">
            <a:avLst/>
          </a:prstGeom>
        </p:spPr>
      </p:pic>
      <p:sp>
        <p:nvSpPr>
          <p:cNvPr id="8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853640"/>
            <a:ext cx="8235950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0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837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Cle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745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676400" y="4774697"/>
            <a:ext cx="5118100" cy="27384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pl-PL" dirty="0" err="1" smtClean="0">
                <a:solidFill>
                  <a:srgbClr val="26437E"/>
                </a:solidFill>
              </a:rPr>
              <a:t>Footer</a:t>
            </a:r>
            <a:endParaRPr lang="pl-PL" dirty="0">
              <a:solidFill>
                <a:srgbClr val="26437E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853640"/>
            <a:ext cx="4085063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638908" y="853641"/>
            <a:ext cx="4054640" cy="391362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5" name="Prostokąt 1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731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4" name="Prostokąt 13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405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6" name="Symbol zastępczy tekstu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87148"/>
            <a:ext cx="2378075" cy="1538416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buNone/>
              <a:defRPr sz="1100" b="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19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718751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1" name="Symbol zastępczy tekstu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87843"/>
            <a:ext cx="2378075" cy="339811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buNone/>
              <a:defRPr sz="11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sp>
        <p:nvSpPr>
          <p:cNvPr id="24" name="Symbol zastępczy tekstu 13"/>
          <p:cNvSpPr>
            <a:spLocks noGrp="1"/>
          </p:cNvSpPr>
          <p:nvPr>
            <p:ph type="body" sz="quarter" idx="19" hasCustomPrompt="1"/>
          </p:nvPr>
        </p:nvSpPr>
        <p:spPr>
          <a:xfrm>
            <a:off x="6286512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5" name="Symbol zastępczy tekstu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86512" y="2187148"/>
            <a:ext cx="2378075" cy="1538416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27" name="Symbol zastępczy tekstu 13"/>
          <p:cNvSpPr>
            <a:spLocks noGrp="1"/>
          </p:cNvSpPr>
          <p:nvPr>
            <p:ph type="body" sz="quarter" idx="21" hasCustomPrompt="1"/>
          </p:nvPr>
        </p:nvSpPr>
        <p:spPr>
          <a:xfrm>
            <a:off x="6548063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86512" y="1587843"/>
            <a:ext cx="2378075" cy="339811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sp>
        <p:nvSpPr>
          <p:cNvPr id="38" name="Symbol zastępczy tekstu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75722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9" name="Symbol zastępczy tekstu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75722" y="2187148"/>
            <a:ext cx="2378075" cy="1538416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 smtClean="0"/>
          </a:p>
        </p:txBody>
      </p:sp>
      <p:sp>
        <p:nvSpPr>
          <p:cNvPr id="41" name="Symbol zastępczy tekstu 13"/>
          <p:cNvSpPr>
            <a:spLocks noGrp="1"/>
          </p:cNvSpPr>
          <p:nvPr>
            <p:ph type="body" sz="quarter" idx="25" hasCustomPrompt="1"/>
          </p:nvPr>
        </p:nvSpPr>
        <p:spPr>
          <a:xfrm>
            <a:off x="3637273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button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2" name="Symbol zastępczy tekstu 13"/>
          <p:cNvSpPr>
            <a:spLocks noGrp="1"/>
          </p:cNvSpPr>
          <p:nvPr>
            <p:ph type="body" sz="quarter" idx="26" hasCustomPrompt="1"/>
          </p:nvPr>
        </p:nvSpPr>
        <p:spPr>
          <a:xfrm>
            <a:off x="3375722" y="1587843"/>
            <a:ext cx="2378075" cy="339811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endParaRPr lang="pl-PL" dirty="0"/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4982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iektu SmartArt 9"/>
          <p:cNvSpPr>
            <a:spLocks noGrp="1"/>
          </p:cNvSpPr>
          <p:nvPr>
            <p:ph type="dgm" sz="quarter" idx="15" hasCustomPrompt="1"/>
          </p:nvPr>
        </p:nvSpPr>
        <p:spPr>
          <a:xfrm>
            <a:off x="457199" y="853641"/>
            <a:ext cx="8236347" cy="3913622"/>
          </a:xfrm>
        </p:spPr>
        <p:txBody>
          <a:bodyPr lIns="0" rIns="0" anchor="ctr"/>
          <a:lstStyle>
            <a:lvl1pPr algn="ctr">
              <a:buNone/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SmartArt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1" name="Prostokąt 1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319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wykresu 10"/>
          <p:cNvSpPr>
            <a:spLocks noGrp="1"/>
          </p:cNvSpPr>
          <p:nvPr>
            <p:ph type="chart" sz="quarter" idx="15" hasCustomPrompt="1"/>
          </p:nvPr>
        </p:nvSpPr>
        <p:spPr>
          <a:xfrm>
            <a:off x="457199" y="853641"/>
            <a:ext cx="8236347" cy="3913621"/>
          </a:xfrm>
        </p:spPr>
        <p:txBody>
          <a:bodyPr lIns="0" rIns="0" anchor="ctr"/>
          <a:lstStyle>
            <a:lvl1pPr algn="ctr">
              <a:buNone/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Graph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4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1911350"/>
            <a:ext cx="9144000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1911349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2" name="Symbol zastępczy tekstu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16" y="4513263"/>
            <a:ext cx="2975769" cy="363537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want insert link for </a:t>
            </a:r>
            <a:r>
              <a:rPr lang="pl-PL" dirty="0" err="1" smtClean="0"/>
              <a:t>social</a:t>
            </a:r>
            <a:r>
              <a:rPr lang="pl-PL" dirty="0" smtClean="0"/>
              <a:t> media profile </a:t>
            </a:r>
          </a:p>
          <a:p>
            <a:pPr lvl="0"/>
            <a:r>
              <a:rPr lang="pl-PL" dirty="0" err="1" smtClean="0"/>
              <a:t>e.g</a:t>
            </a:r>
            <a:r>
              <a:rPr lang="pl-PL" dirty="0" smtClean="0"/>
              <a:t>.: </a:t>
            </a:r>
            <a:r>
              <a:rPr lang="pl-PL" dirty="0" err="1" smtClean="0"/>
              <a:t>twitter.com/comarc</a:t>
            </a:r>
            <a:r>
              <a:rPr lang="pl-PL" dirty="0" smtClean="0"/>
              <a:t>h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29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2" hasCustomPrompt="1"/>
          </p:nvPr>
        </p:nvSpPr>
        <p:spPr>
          <a:xfrm>
            <a:off x="714348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6794500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2663026"/>
            <a:ext cx="1638300" cy="285750"/>
          </a:xfrm>
        </p:spPr>
        <p:txBody>
          <a:bodyPr anchor="t">
            <a:noAutofit/>
          </a:bodyPr>
          <a:lstStyle>
            <a:lvl1pPr mar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034066"/>
            <a:ext cx="1638300" cy="161006"/>
          </a:xfrm>
        </p:spPr>
        <p:txBody>
          <a:bodyPr anchor="ctr">
            <a:noAutofit/>
          </a:bodyPr>
          <a:lstStyle>
            <a:lvl1pPr marL="0" indent="0" algn="ctr"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39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0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2663026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034066"/>
            <a:ext cx="1638300" cy="161006"/>
          </a:xfr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42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3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2663026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4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034066"/>
            <a:ext cx="1638300" cy="161006"/>
          </a:xfrm>
        </p:spPr>
        <p:txBody>
          <a:bodyPr anchor="ctr">
            <a:noAutofit/>
          </a:bodyPr>
          <a:lstStyle>
            <a:lvl1pPr marL="0" indent="0" algn="ctr"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45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94108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67945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714348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438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67945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dirty="0">
                <a:solidFill>
                  <a:srgbClr val="B0BAC1"/>
                </a:solidFill>
              </a:defRPr>
            </a:lvl1pPr>
          </a:lstStyle>
          <a:p>
            <a:pPr marL="0" lvl="0" indent="0" algn="ctr"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714348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613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19822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822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19822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26756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9DE0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26756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26756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4819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4819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4819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478249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269336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61027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395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32" hasCustomPrompt="1"/>
          </p:nvPr>
        </p:nvSpPr>
        <p:spPr>
          <a:xfrm>
            <a:off x="688395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33" hasCustomPrompt="1"/>
          </p:nvPr>
        </p:nvSpPr>
        <p:spPr>
          <a:xfrm>
            <a:off x="688395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3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687163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Prostokąt 2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698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19822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822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19822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26756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26756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26756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4819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4819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4819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478249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269336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61027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395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32" hasCustomPrompt="1"/>
          </p:nvPr>
        </p:nvSpPr>
        <p:spPr>
          <a:xfrm>
            <a:off x="688395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33" hasCustomPrompt="1"/>
          </p:nvPr>
        </p:nvSpPr>
        <p:spPr>
          <a:xfrm>
            <a:off x="688395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3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687163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Prostokąt 2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967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20939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20939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5138456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9DE0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8456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8456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51562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208436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9" name="Prostokąt 1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671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20939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400" b="0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100" b="0" kern="1200" dirty="0" smtClean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20939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5138456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8456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8456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51562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208436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19" name="Prostokąt 1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818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pa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30105"/>
            <a:ext cx="8780662" cy="4172581"/>
          </a:xfrm>
          <a:prstGeom prst="rect">
            <a:avLst/>
          </a:prstGeom>
        </p:spPr>
      </p:pic>
      <p:sp>
        <p:nvSpPr>
          <p:cNvPr id="4" name="Owal 3"/>
          <p:cNvSpPr/>
          <p:nvPr userDrawn="1"/>
        </p:nvSpPr>
        <p:spPr>
          <a:xfrm>
            <a:off x="1344378" y="1384168"/>
            <a:ext cx="1339416" cy="1339416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4613" y="1606734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4613" y="2068009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29" name="Owal 28"/>
          <p:cNvSpPr/>
          <p:nvPr userDrawn="1"/>
        </p:nvSpPr>
        <p:spPr>
          <a:xfrm>
            <a:off x="6716122" y="1245077"/>
            <a:ext cx="1339416" cy="1339416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0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716357" y="1467643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1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716357" y="1928918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32" name="Owal 31"/>
          <p:cNvSpPr/>
          <p:nvPr userDrawn="1"/>
        </p:nvSpPr>
        <p:spPr>
          <a:xfrm>
            <a:off x="4489528" y="1066800"/>
            <a:ext cx="1339416" cy="1339416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3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4489763" y="1289366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4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4489763" y="1750641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sp>
        <p:nvSpPr>
          <p:cNvPr id="35" name="Owal 34"/>
          <p:cNvSpPr/>
          <p:nvPr userDrawn="1"/>
        </p:nvSpPr>
        <p:spPr>
          <a:xfrm>
            <a:off x="5080000" y="3016396"/>
            <a:ext cx="1339416" cy="1339416"/>
          </a:xfrm>
          <a:prstGeom prst="ellipse">
            <a:avLst/>
          </a:prstGeom>
          <a:solidFill>
            <a:schemeClr val="tx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6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080235" y="3238962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00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080235" y="3700237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/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69557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441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85436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8086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14" name="Obraz 13" descr="mackbook_whi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476" y="1200715"/>
            <a:ext cx="4994298" cy="2978150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28"/>
          </p:nvPr>
        </p:nvSpPr>
        <p:spPr>
          <a:xfrm>
            <a:off x="4608513" y="1401763"/>
            <a:ext cx="3770312" cy="23542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884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lication Featur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mackbook_whi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476" y="1200715"/>
            <a:ext cx="4994298" cy="2978150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28"/>
          </p:nvPr>
        </p:nvSpPr>
        <p:spPr>
          <a:xfrm>
            <a:off x="4608513" y="1401763"/>
            <a:ext cx="3770312" cy="23542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1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85436"/>
            <a:ext cx="2660650" cy="54293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8086"/>
            <a:ext cx="2660650" cy="54293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01690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 userDrawn="1"/>
        </p:nvSpPr>
        <p:spPr>
          <a:xfrm>
            <a:off x="457200" y="11857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6" name="Owal 15"/>
          <p:cNvSpPr/>
          <p:nvPr userDrawn="1"/>
        </p:nvSpPr>
        <p:spPr>
          <a:xfrm>
            <a:off x="457200" y="20683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1" name="Owal 20"/>
          <p:cNvSpPr/>
          <p:nvPr userDrawn="1"/>
        </p:nvSpPr>
        <p:spPr>
          <a:xfrm>
            <a:off x="457200" y="29065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Owal 23"/>
          <p:cNvSpPr/>
          <p:nvPr userDrawn="1"/>
        </p:nvSpPr>
        <p:spPr>
          <a:xfrm>
            <a:off x="457200" y="37638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33" name="Obraz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pic>
        <p:nvPicPr>
          <p:cNvPr id="27" name="Obraz 26" descr="mackbook_whit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867" y="1154554"/>
            <a:ext cx="6141708" cy="3662362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28"/>
          </p:nvPr>
        </p:nvSpPr>
        <p:spPr>
          <a:xfrm>
            <a:off x="5167313" y="1408769"/>
            <a:ext cx="4622800" cy="2878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0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853640"/>
            <a:ext cx="8235950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0" name="Tytuł 3"/>
          <p:cNvSpPr>
            <a:spLocks noGrp="1"/>
          </p:cNvSpPr>
          <p:nvPr>
            <p:ph type="title" hasCustomPrompt="1"/>
          </p:nvPr>
        </p:nvSpPr>
        <p:spPr>
          <a:xfrm>
            <a:off x="457200" y="117756"/>
            <a:ext cx="8229600" cy="684110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881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lication 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 userDrawn="1"/>
        </p:nvSpPr>
        <p:spPr>
          <a:xfrm>
            <a:off x="457200" y="11857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Owal 15"/>
          <p:cNvSpPr/>
          <p:nvPr userDrawn="1"/>
        </p:nvSpPr>
        <p:spPr>
          <a:xfrm>
            <a:off x="457200" y="20683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1" name="Owal 20"/>
          <p:cNvSpPr/>
          <p:nvPr userDrawn="1"/>
        </p:nvSpPr>
        <p:spPr>
          <a:xfrm>
            <a:off x="457200" y="29065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Owal 23"/>
          <p:cNvSpPr/>
          <p:nvPr userDrawn="1"/>
        </p:nvSpPr>
        <p:spPr>
          <a:xfrm>
            <a:off x="457200" y="37638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33" name="Obraz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pic>
        <p:nvPicPr>
          <p:cNvPr id="27" name="Obraz 26" descr="mackbook_whit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867" y="1154554"/>
            <a:ext cx="6141708" cy="3662362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28"/>
          </p:nvPr>
        </p:nvSpPr>
        <p:spPr>
          <a:xfrm>
            <a:off x="5167313" y="1408769"/>
            <a:ext cx="4622800" cy="2878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0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41228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4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8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87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3017024" cy="242374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89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0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9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9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2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5647473" y="118512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3" name="Symbol zastępczy tekstu 11"/>
          <p:cNvSpPr>
            <a:spLocks noGrp="1"/>
          </p:cNvSpPr>
          <p:nvPr>
            <p:ph type="body" sz="quarter" idx="41" hasCustomPrompt="1"/>
          </p:nvPr>
        </p:nvSpPr>
        <p:spPr>
          <a:xfrm>
            <a:off x="5647473" y="1456952"/>
            <a:ext cx="3046074" cy="242374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5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5647472" y="2067776"/>
            <a:ext cx="3046075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6" name="Symbol zastępczy tekstu 11"/>
          <p:cNvSpPr>
            <a:spLocks noGrp="1"/>
          </p:cNvSpPr>
          <p:nvPr>
            <p:ph type="body" sz="quarter" idx="43" hasCustomPrompt="1"/>
          </p:nvPr>
        </p:nvSpPr>
        <p:spPr>
          <a:xfrm>
            <a:off x="5647473" y="233960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0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5647473" y="290597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9" name="Symbol zastępczy tekstu 11"/>
          <p:cNvSpPr>
            <a:spLocks noGrp="1"/>
          </p:cNvSpPr>
          <p:nvPr>
            <p:ph type="body" sz="quarter" idx="45" hasCustomPrompt="1"/>
          </p:nvPr>
        </p:nvSpPr>
        <p:spPr>
          <a:xfrm>
            <a:off x="5647473" y="317780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111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5647473" y="376322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12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5647473" y="403505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8" name="Prostokąt 37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605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98421"/>
          </a:xfrm>
          <a:prstGeom prst="rect">
            <a:avLst/>
          </a:prstGeom>
        </p:spPr>
      </p:pic>
      <p:sp>
        <p:nvSpPr>
          <p:cNvPr id="4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8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89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9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301702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2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5647473" y="118512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5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5647472" y="2067776"/>
            <a:ext cx="3046075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0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5647473" y="290597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11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5647473" y="3763226"/>
            <a:ext cx="3046074" cy="46811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Prostokąt 37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7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 userDrawn="1"/>
        </p:nvSpPr>
        <p:spPr>
          <a:xfrm>
            <a:off x="4874781" y="0"/>
            <a:ext cx="426921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sp>
        <p:nvSpPr>
          <p:cNvPr id="34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6000759" y="118512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5" name="Symbol zastępczy tekstu 11"/>
          <p:cNvSpPr>
            <a:spLocks noGrp="1"/>
          </p:cNvSpPr>
          <p:nvPr>
            <p:ph type="body" sz="quarter" idx="41" hasCustomPrompt="1"/>
          </p:nvPr>
        </p:nvSpPr>
        <p:spPr>
          <a:xfrm>
            <a:off x="6000759" y="145695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6000759" y="2067776"/>
            <a:ext cx="2660652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8" name="Symbol zastępczy tekstu 11"/>
          <p:cNvSpPr>
            <a:spLocks noGrp="1"/>
          </p:cNvSpPr>
          <p:nvPr>
            <p:ph type="body" sz="quarter" idx="43" hasCustomPrompt="1"/>
          </p:nvPr>
        </p:nvSpPr>
        <p:spPr>
          <a:xfrm>
            <a:off x="6000759" y="233960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0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6000759" y="290597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1" name="Symbol zastępczy tekstu 11"/>
          <p:cNvSpPr>
            <a:spLocks noGrp="1"/>
          </p:cNvSpPr>
          <p:nvPr>
            <p:ph type="body" sz="quarter" idx="45" hasCustomPrompt="1"/>
          </p:nvPr>
        </p:nvSpPr>
        <p:spPr>
          <a:xfrm>
            <a:off x="6000759" y="317780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3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6000759" y="376322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4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6000759" y="403505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58" name="Obraz 5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5289558" y="109001"/>
            <a:ext cx="3397241" cy="692865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360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 userDrawn="1"/>
        </p:nvSpPr>
        <p:spPr>
          <a:xfrm>
            <a:off x="4874781" y="0"/>
            <a:ext cx="426921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pic>
        <p:nvPicPr>
          <p:cNvPr id="58" name="Obraz 5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5289558" y="109001"/>
            <a:ext cx="3397241" cy="692865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  <p:sp>
        <p:nvSpPr>
          <p:cNvPr id="15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6000759" y="1185126"/>
            <a:ext cx="2692788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6000759" y="2067776"/>
            <a:ext cx="268604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6000759" y="2905976"/>
            <a:ext cx="2686040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6000759" y="3763226"/>
            <a:ext cx="2692788" cy="550364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75721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155699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76401" y="2015848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1676401" y="308734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8" name="Symbol zastępczy tekstu 11"/>
          <p:cNvSpPr>
            <a:spLocks noGrp="1"/>
          </p:cNvSpPr>
          <p:nvPr>
            <p:ph type="body" sz="quarter" idx="25" hasCustomPrompt="1"/>
          </p:nvPr>
        </p:nvSpPr>
        <p:spPr>
          <a:xfrm>
            <a:off x="1676401" y="353882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463255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9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463255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Symbol zastępczy tekstu 6"/>
          <p:cNvSpPr>
            <a:spLocks noGrp="1"/>
          </p:cNvSpPr>
          <p:nvPr>
            <p:ph type="body" sz="quarter" idx="35" hasCustomPrompt="1"/>
          </p:nvPr>
        </p:nvSpPr>
        <p:spPr>
          <a:xfrm>
            <a:off x="5856584" y="155699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7" name="Symbol zastępczy tekstu 11"/>
          <p:cNvSpPr>
            <a:spLocks noGrp="1"/>
          </p:cNvSpPr>
          <p:nvPr>
            <p:ph type="body" sz="quarter" idx="36" hasCustomPrompt="1"/>
          </p:nvPr>
        </p:nvSpPr>
        <p:spPr>
          <a:xfrm>
            <a:off x="5856584" y="200847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37" hasCustomPrompt="1"/>
          </p:nvPr>
        </p:nvSpPr>
        <p:spPr>
          <a:xfrm>
            <a:off x="5856584" y="308734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9" name="Symbol zastępczy tekstu 11"/>
          <p:cNvSpPr>
            <a:spLocks noGrp="1"/>
          </p:cNvSpPr>
          <p:nvPr>
            <p:ph type="body" sz="quarter" idx="38" hasCustomPrompt="1"/>
          </p:nvPr>
        </p:nvSpPr>
        <p:spPr>
          <a:xfrm>
            <a:off x="5856584" y="353882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39" hasCustomPrompt="1"/>
          </p:nvPr>
        </p:nvSpPr>
        <p:spPr>
          <a:xfrm>
            <a:off x="4643438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40" hasCustomPrompt="1"/>
          </p:nvPr>
        </p:nvSpPr>
        <p:spPr>
          <a:xfrm>
            <a:off x="4643438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1" name="Prostokąt 2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640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155699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4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1676401" y="308734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463255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9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463255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26" name="Symbol zastępczy tekstu 6"/>
          <p:cNvSpPr>
            <a:spLocks noGrp="1"/>
          </p:cNvSpPr>
          <p:nvPr>
            <p:ph type="body" sz="quarter" idx="35" hasCustomPrompt="1"/>
          </p:nvPr>
        </p:nvSpPr>
        <p:spPr>
          <a:xfrm>
            <a:off x="5856584" y="155699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37" hasCustomPrompt="1"/>
          </p:nvPr>
        </p:nvSpPr>
        <p:spPr>
          <a:xfrm>
            <a:off x="5856584" y="3087345"/>
            <a:ext cx="2832100" cy="965699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name</a:t>
            </a:r>
            <a:endParaRPr lang="pl-PL" dirty="0"/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39" hasCustomPrompt="1"/>
          </p:nvPr>
        </p:nvSpPr>
        <p:spPr>
          <a:xfrm>
            <a:off x="4643438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40" hasCustomPrompt="1"/>
          </p:nvPr>
        </p:nvSpPr>
        <p:spPr>
          <a:xfrm>
            <a:off x="4643438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 smtClean="0"/>
              <a:t>CLICK AND CHOOSE PICTURE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21" name="Prostokąt 2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711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6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</p:txBody>
      </p:sp>
      <p:pic>
        <p:nvPicPr>
          <p:cNvPr id="13" name="Obraz 12" descr="iPa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627" y="429950"/>
            <a:ext cx="2621423" cy="3705739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32"/>
          </p:nvPr>
        </p:nvSpPr>
        <p:spPr>
          <a:xfrm>
            <a:off x="5805488" y="758825"/>
            <a:ext cx="2305050" cy="3040063"/>
          </a:xfrm>
        </p:spPr>
        <p:txBody>
          <a:bodyPr anchor="ctr"/>
          <a:lstStyle>
            <a:lvl1pPr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432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5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</p:txBody>
      </p:sp>
      <p:pic>
        <p:nvPicPr>
          <p:cNvPr id="14" name="Obraz 13" descr="iPhon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438" y="435800"/>
            <a:ext cx="1816309" cy="3699889"/>
          </a:xfrm>
          <a:prstGeom prst="rect">
            <a:avLst/>
          </a:prstGeom>
        </p:spPr>
      </p:pic>
      <p:sp>
        <p:nvSpPr>
          <p:cNvPr id="3" name="Symbol zastępczy obrazu 2"/>
          <p:cNvSpPr>
            <a:spLocks noGrp="1"/>
          </p:cNvSpPr>
          <p:nvPr>
            <p:ph type="pic" sz="quarter" idx="32"/>
          </p:nvPr>
        </p:nvSpPr>
        <p:spPr>
          <a:xfrm>
            <a:off x="5843588" y="877888"/>
            <a:ext cx="1582737" cy="2809875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970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>
                <a:solidFill>
                  <a:srgbClr val="26437E"/>
                </a:solidFill>
              </a:rPr>
              <a:pPr algn="ctr"/>
              <a:t>‹#›</a:t>
            </a:fld>
            <a:endParaRPr dirty="0">
              <a:solidFill>
                <a:srgbClr val="26437E"/>
              </a:solidFill>
            </a:endParaRP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0"/>
            <a:endParaRPr lang="pl-PL" dirty="0" smtClean="0"/>
          </a:p>
        </p:txBody>
      </p:sp>
      <p:pic>
        <p:nvPicPr>
          <p:cNvPr id="14" name="Obraz 13" descr="iPa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222" y="435800"/>
            <a:ext cx="2622397" cy="3707116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33"/>
          </p:nvPr>
        </p:nvSpPr>
        <p:spPr>
          <a:xfrm>
            <a:off x="5040313" y="765174"/>
            <a:ext cx="2282825" cy="3060000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pic>
        <p:nvPicPr>
          <p:cNvPr id="15" name="Obraz 14" descr="iPhon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199" y="1861432"/>
            <a:ext cx="1120001" cy="2281484"/>
          </a:xfrm>
          <a:prstGeom prst="rect">
            <a:avLst/>
          </a:prstGeom>
        </p:spPr>
      </p:pic>
      <p:sp>
        <p:nvSpPr>
          <p:cNvPr id="3" name="Symbol zastępczy obrazu 2"/>
          <p:cNvSpPr>
            <a:spLocks noGrp="1"/>
          </p:cNvSpPr>
          <p:nvPr>
            <p:ph type="pic" sz="quarter" idx="32"/>
          </p:nvPr>
        </p:nvSpPr>
        <p:spPr>
          <a:xfrm>
            <a:off x="7463767" y="2141538"/>
            <a:ext cx="972000" cy="1716087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Obraz 6" descr="logo_clien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731" y="95656"/>
            <a:ext cx="1412419" cy="706210"/>
          </a:xfrm>
          <a:prstGeom prst="rect">
            <a:avLst/>
          </a:prstGeom>
        </p:spPr>
      </p:pic>
      <p:sp>
        <p:nvSpPr>
          <p:cNvPr id="8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853640"/>
            <a:ext cx="8235950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</p:txBody>
      </p:sp>
      <p:sp>
        <p:nvSpPr>
          <p:cNvPr id="10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107364"/>
            <a:ext cx="8229600" cy="700557"/>
          </a:xfr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881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641894"/>
            <a:ext cx="8236344" cy="2290004"/>
          </a:xfrm>
        </p:spPr>
        <p:txBody>
          <a:bodyPr anchor="b">
            <a:noAutofit/>
          </a:bodyPr>
          <a:lstStyle>
            <a:lvl1pPr algn="ctr">
              <a:defRPr sz="7400" b="1" cap="all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NAME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931501"/>
            <a:ext cx="8236344" cy="1573885"/>
          </a:xfrm>
        </p:spPr>
        <p:txBody>
          <a:bodyPr>
            <a:normAutofit/>
          </a:bodyPr>
          <a:lstStyle>
            <a:lvl1pPr algn="ctr">
              <a:buNone/>
              <a:defRPr sz="2600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  <p:sp>
        <p:nvSpPr>
          <p:cNvPr id="6" name="Prostokąt 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730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ctrTitle" hasCustomPrompt="1"/>
          </p:nvPr>
        </p:nvSpPr>
        <p:spPr>
          <a:xfrm>
            <a:off x="406400" y="2004595"/>
            <a:ext cx="8287144" cy="52828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  <a:endParaRPr lang="pl-PL" dirty="0"/>
          </a:p>
        </p:txBody>
      </p:sp>
      <p:sp>
        <p:nvSpPr>
          <p:cNvPr id="15" name="Symbol zastępczy tekstu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2997200"/>
            <a:ext cx="4051297" cy="304800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1600" b="1" baseline="0">
                <a:solidFill>
                  <a:srgbClr val="26437E"/>
                </a:solidFill>
              </a:defRPr>
            </a:lvl1pPr>
          </a:lstStyle>
          <a:p>
            <a:pPr lvl="0"/>
            <a:r>
              <a:rPr lang="pl-PL" dirty="0" smtClean="0"/>
              <a:t>INSERT NAME AND SURNAME</a:t>
            </a:r>
            <a:endParaRPr lang="pl-PL" dirty="0"/>
          </a:p>
        </p:txBody>
      </p:sp>
      <p:sp>
        <p:nvSpPr>
          <p:cNvPr id="16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3" y="3308350"/>
            <a:ext cx="4051296" cy="260350"/>
          </a:xfr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baseline="0">
                <a:solidFill>
                  <a:srgbClr val="26437E"/>
                </a:solidFill>
              </a:defRPr>
            </a:lvl1pPr>
            <a:lvl2pPr marL="457200" indent="0">
              <a:buNone/>
              <a:defRPr sz="900" b="0">
                <a:solidFill>
                  <a:srgbClr val="26437E"/>
                </a:solidFill>
              </a:defRPr>
            </a:lvl2pPr>
            <a:lvl3pPr marL="914400" indent="0">
              <a:buNone/>
              <a:defRPr sz="900" b="0">
                <a:solidFill>
                  <a:srgbClr val="26437E"/>
                </a:solidFill>
              </a:defRPr>
            </a:lvl3pPr>
            <a:lvl4pPr marL="1371600" indent="0">
              <a:buNone/>
              <a:defRPr sz="900" b="0">
                <a:solidFill>
                  <a:srgbClr val="26437E"/>
                </a:solidFill>
              </a:defRPr>
            </a:lvl4pPr>
            <a:lvl5pPr marL="1828800" indent="0">
              <a:buNone/>
              <a:defRPr sz="900" b="0">
                <a:solidFill>
                  <a:srgbClr val="26437E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 smtClean="0"/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158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6400" y="2004595"/>
            <a:ext cx="8287144" cy="52828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400" b="1" baseline="0">
                <a:solidFill>
                  <a:schemeClr val="accent1"/>
                </a:solidFill>
              </a:defRPr>
            </a:lvl1pPr>
          </a:lstStyle>
          <a:p>
            <a:r>
              <a:rPr lang="pl-PL" dirty="0" smtClean="0"/>
              <a:t>INSERT TITLE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QUESTIONS</a:t>
            </a:r>
            <a:r>
              <a:rPr lang="pl-PL" dirty="0" smtClean="0"/>
              <a:t>?)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2997200"/>
            <a:ext cx="4051297" cy="304800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1600" b="1" baseline="0">
                <a:solidFill>
                  <a:srgbClr val="26437E"/>
                </a:solidFill>
              </a:defRPr>
            </a:lvl1pPr>
          </a:lstStyle>
          <a:p>
            <a:pPr lvl="0"/>
            <a:r>
              <a:rPr lang="pl-PL" dirty="0" smtClean="0"/>
              <a:t>INSERT NAME AND SURNAME</a:t>
            </a:r>
            <a:endParaRPr lang="pl-PL" dirty="0"/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3" y="3308350"/>
            <a:ext cx="4051296" cy="260350"/>
          </a:xfr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baseline="0">
                <a:solidFill>
                  <a:srgbClr val="26437E"/>
                </a:solidFill>
              </a:defRPr>
            </a:lvl1pPr>
            <a:lvl2pPr marL="457200" indent="0">
              <a:buNone/>
              <a:defRPr sz="900" b="0">
                <a:solidFill>
                  <a:srgbClr val="26437E"/>
                </a:solidFill>
              </a:defRPr>
            </a:lvl2pPr>
            <a:lvl3pPr marL="914400" indent="0">
              <a:buNone/>
              <a:defRPr sz="900" b="0">
                <a:solidFill>
                  <a:srgbClr val="26437E"/>
                </a:solidFill>
              </a:defRPr>
            </a:lvl3pPr>
            <a:lvl4pPr marL="1371600" indent="0">
              <a:buNone/>
              <a:defRPr sz="900" b="0">
                <a:solidFill>
                  <a:srgbClr val="26437E"/>
                </a:solidFill>
              </a:defRPr>
            </a:lvl4pPr>
            <a:lvl5pPr marL="1828800" indent="0">
              <a:buNone/>
              <a:defRPr sz="900" b="0">
                <a:solidFill>
                  <a:srgbClr val="26437E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position</a:t>
            </a:r>
            <a:endParaRPr lang="pl-PL" dirty="0" smtClean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536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338400"/>
            <a:ext cx="3784600" cy="7032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b="1" baseline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30143"/>
            <a:ext cx="2311400" cy="1898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tx2">
                    <a:alpha val="4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7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555643"/>
            <a:ext cx="2311400" cy="450850"/>
          </a:xfrm>
        </p:spPr>
        <p:txBody>
          <a:bodyPr/>
          <a:lstStyle>
            <a:lvl1pPr marL="0" indent="0" algn="ctr">
              <a:buNone/>
              <a:defRPr b="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710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2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5359400" y="338400"/>
            <a:ext cx="3784600" cy="703223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10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6108701" y="1492368"/>
            <a:ext cx="2311400" cy="1898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7</a:t>
            </a:r>
            <a:endParaRPr lang="pl-PL" dirty="0"/>
          </a:p>
        </p:txBody>
      </p:sp>
      <p:sp>
        <p:nvSpPr>
          <p:cNvPr id="11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6108701" y="2317868"/>
            <a:ext cx="2311400" cy="450850"/>
          </a:xfrm>
        </p:spPr>
        <p:txBody>
          <a:bodyPr/>
          <a:lstStyle>
            <a:lvl1pPr marL="0" indent="0" algn="ctr">
              <a:buNone/>
              <a:defRPr b="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INSERT NAME</a:t>
            </a:r>
            <a:endParaRPr lang="pl-PL" dirty="0"/>
          </a:p>
        </p:txBody>
      </p:sp>
      <p:sp>
        <p:nvSpPr>
          <p:cNvPr id="16" name="Prostokąt 1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15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3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6997" y="2650036"/>
            <a:ext cx="3535356" cy="703223"/>
          </a:xfrm>
          <a:solidFill>
            <a:srgbClr val="26437E">
              <a:alpha val="50196"/>
            </a:srgb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97" y="737238"/>
            <a:ext cx="3535356" cy="1898650"/>
          </a:xfrm>
          <a:solidFill>
            <a:srgbClr val="26437E">
              <a:alpha val="50196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318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4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6997" y="2650036"/>
            <a:ext cx="3535356" cy="703223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97" y="737238"/>
            <a:ext cx="3535356" cy="189865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847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536200" y="2650036"/>
            <a:ext cx="3535356" cy="703223"/>
          </a:xfrm>
          <a:solidFill>
            <a:srgbClr val="FFFFFF">
              <a:alpha val="50196"/>
            </a:srgb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536200" y="737238"/>
            <a:ext cx="3535356" cy="1898650"/>
          </a:xfrm>
          <a:solidFill>
            <a:srgbClr val="FFFFFF">
              <a:alpha val="50196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50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114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3656012" y="0"/>
            <a:ext cx="3659981" cy="17113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656013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0" name="Symbol zastępczy obrazu 7"/>
          <p:cNvSpPr>
            <a:spLocks noGrp="1"/>
          </p:cNvSpPr>
          <p:nvPr>
            <p:ph type="pic" sz="quarter" idx="12" hasCustomPrompt="1"/>
          </p:nvPr>
        </p:nvSpPr>
        <p:spPr>
          <a:xfrm>
            <a:off x="3656013" y="1711325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1" name="Symbol zastępczy obrazu 7"/>
          <p:cNvSpPr>
            <a:spLocks noGrp="1"/>
          </p:cNvSpPr>
          <p:nvPr>
            <p:ph type="pic" sz="quarter" idx="13" hasCustomPrompt="1"/>
          </p:nvPr>
        </p:nvSpPr>
        <p:spPr>
          <a:xfrm>
            <a:off x="5484020" y="1711325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2" name="Symbol zastępczy obrazu 7"/>
          <p:cNvSpPr>
            <a:spLocks noGrp="1"/>
          </p:cNvSpPr>
          <p:nvPr>
            <p:ph type="pic" sz="quarter" idx="14" hasCustomPrompt="1"/>
          </p:nvPr>
        </p:nvSpPr>
        <p:spPr>
          <a:xfrm>
            <a:off x="1828006" y="3422650"/>
            <a:ext cx="3656014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0" y="1711325"/>
            <a:ext cx="1828006" cy="343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Prostokąt 13"/>
          <p:cNvSpPr/>
          <p:nvPr userDrawn="1"/>
        </p:nvSpPr>
        <p:spPr>
          <a:xfrm>
            <a:off x="7315994" y="3422650"/>
            <a:ext cx="1828006" cy="1720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8" name="Symbol zastępczy tekstu 15"/>
          <p:cNvSpPr>
            <a:spLocks noGrp="1"/>
          </p:cNvSpPr>
          <p:nvPr>
            <p:ph type="body" sz="quarter" idx="17" hasCustomPrompt="1"/>
          </p:nvPr>
        </p:nvSpPr>
        <p:spPr>
          <a:xfrm>
            <a:off x="3715545" y="208365"/>
            <a:ext cx="2490419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2" name="Symbol zastępczy obrazu 7"/>
          <p:cNvSpPr>
            <a:spLocks noGrp="1"/>
          </p:cNvSpPr>
          <p:nvPr>
            <p:ph type="pic" sz="quarter" idx="18" hasCustomPrompt="1"/>
          </p:nvPr>
        </p:nvSpPr>
        <p:spPr>
          <a:xfrm>
            <a:off x="5484020" y="3422650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CLICK AND CHOOSE </a:t>
            </a:r>
          </a:p>
          <a:p>
            <a:r>
              <a:rPr lang="pl-PL" dirty="0" smtClean="0"/>
              <a:t>PICTURE</a:t>
            </a:r>
            <a:endParaRPr lang="pl-PL" dirty="0"/>
          </a:p>
        </p:txBody>
      </p:sp>
      <p:sp>
        <p:nvSpPr>
          <p:cNvPr id="19" name="Symbol zastępczy tekstu 15"/>
          <p:cNvSpPr>
            <a:spLocks noGrp="1"/>
          </p:cNvSpPr>
          <p:nvPr>
            <p:ph type="body" sz="quarter" idx="20" hasCustomPrompt="1"/>
          </p:nvPr>
        </p:nvSpPr>
        <p:spPr>
          <a:xfrm>
            <a:off x="3715545" y="553318"/>
            <a:ext cx="2490419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4" name="Symbol zastępczy tekstu 15"/>
          <p:cNvSpPr>
            <a:spLocks noGrp="1"/>
          </p:cNvSpPr>
          <p:nvPr>
            <p:ph type="body" sz="quarter" idx="21" hasCustomPrompt="1"/>
          </p:nvPr>
        </p:nvSpPr>
        <p:spPr>
          <a:xfrm>
            <a:off x="59534" y="1919690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5" name="Symbol zastępczy tekstu 15"/>
          <p:cNvSpPr>
            <a:spLocks noGrp="1"/>
          </p:cNvSpPr>
          <p:nvPr>
            <p:ph type="body" sz="quarter" idx="22" hasCustomPrompt="1"/>
          </p:nvPr>
        </p:nvSpPr>
        <p:spPr>
          <a:xfrm>
            <a:off x="59534" y="2264643"/>
            <a:ext cx="1617876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28" name="Symbol zastępczy tekstu 15"/>
          <p:cNvSpPr>
            <a:spLocks noGrp="1"/>
          </p:cNvSpPr>
          <p:nvPr>
            <p:ph type="body" sz="quarter" idx="23" hasCustomPrompt="1"/>
          </p:nvPr>
        </p:nvSpPr>
        <p:spPr>
          <a:xfrm>
            <a:off x="7375528" y="3631015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29" name="Symbol zastępczy tekstu 15"/>
          <p:cNvSpPr>
            <a:spLocks noGrp="1"/>
          </p:cNvSpPr>
          <p:nvPr>
            <p:ph type="body" sz="quarter" idx="24" hasCustomPrompt="1"/>
          </p:nvPr>
        </p:nvSpPr>
        <p:spPr>
          <a:xfrm>
            <a:off x="7375528" y="3975968"/>
            <a:ext cx="1617876" cy="70503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32" name="Prostokąt 31"/>
          <p:cNvSpPr/>
          <p:nvPr userDrawn="1"/>
        </p:nvSpPr>
        <p:spPr>
          <a:xfrm>
            <a:off x="7315994" y="-18"/>
            <a:ext cx="1828006" cy="34226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3" name="Symbol zastępczy tekstu 15"/>
          <p:cNvSpPr>
            <a:spLocks noGrp="1"/>
          </p:cNvSpPr>
          <p:nvPr>
            <p:ph type="body" sz="quarter" idx="25" hasCustomPrompt="1"/>
          </p:nvPr>
        </p:nvSpPr>
        <p:spPr>
          <a:xfrm>
            <a:off x="7375528" y="208347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34" name="Symbol zastępczy tekstu 15"/>
          <p:cNvSpPr>
            <a:spLocks noGrp="1"/>
          </p:cNvSpPr>
          <p:nvPr>
            <p:ph type="body" sz="quarter" idx="26" hasCustomPrompt="1"/>
          </p:nvPr>
        </p:nvSpPr>
        <p:spPr>
          <a:xfrm>
            <a:off x="7375528" y="553300"/>
            <a:ext cx="1617876" cy="72443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sp>
        <p:nvSpPr>
          <p:cNvPr id="42" name="Prostokąt 41"/>
          <p:cNvSpPr/>
          <p:nvPr userDrawn="1"/>
        </p:nvSpPr>
        <p:spPr>
          <a:xfrm>
            <a:off x="1828007" y="1711325"/>
            <a:ext cx="1828006" cy="17208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3" name="Symbol zastępczy tekstu 15"/>
          <p:cNvSpPr>
            <a:spLocks noGrp="1"/>
          </p:cNvSpPr>
          <p:nvPr>
            <p:ph type="body" sz="quarter" idx="27" hasCustomPrompt="1"/>
          </p:nvPr>
        </p:nvSpPr>
        <p:spPr>
          <a:xfrm>
            <a:off x="1887541" y="1919690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NAME</a:t>
            </a:r>
          </a:p>
        </p:txBody>
      </p:sp>
      <p:sp>
        <p:nvSpPr>
          <p:cNvPr id="44" name="Symbol zastępczy tekstu 15"/>
          <p:cNvSpPr>
            <a:spLocks noGrp="1"/>
          </p:cNvSpPr>
          <p:nvPr>
            <p:ph type="body" sz="quarter" idx="28" hasCustomPrompt="1"/>
          </p:nvPr>
        </p:nvSpPr>
        <p:spPr>
          <a:xfrm>
            <a:off x="1887541" y="2264643"/>
            <a:ext cx="1617876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716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1047625" y="0"/>
            <a:ext cx="3140188" cy="5143500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1205071" y="2217496"/>
            <a:ext cx="2825296" cy="930713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smtClean="0"/>
              <a:t>Insert </a:t>
            </a:r>
            <a:r>
              <a:rPr lang="pl-PL" dirty="0" err="1" smtClean="0"/>
              <a:t>description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8" name="Tytuł 2"/>
          <p:cNvSpPr>
            <a:spLocks noGrp="1"/>
          </p:cNvSpPr>
          <p:nvPr>
            <p:ph type="title" hasCustomPrompt="1"/>
          </p:nvPr>
        </p:nvSpPr>
        <p:spPr>
          <a:xfrm>
            <a:off x="1205071" y="1020282"/>
            <a:ext cx="2825296" cy="1197213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6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9.xml"/><Relationship Id="rId18" Type="http://schemas.openxmlformats.org/officeDocument/2006/relationships/slideLayout" Target="../slideLayouts/slideLayout504.xml"/><Relationship Id="rId26" Type="http://schemas.openxmlformats.org/officeDocument/2006/relationships/slideLayout" Target="../slideLayouts/slideLayout512.xml"/><Relationship Id="rId39" Type="http://schemas.openxmlformats.org/officeDocument/2006/relationships/slideLayout" Target="../slideLayouts/slideLayout525.xml"/><Relationship Id="rId21" Type="http://schemas.openxmlformats.org/officeDocument/2006/relationships/slideLayout" Target="../slideLayouts/slideLayout507.xml"/><Relationship Id="rId34" Type="http://schemas.openxmlformats.org/officeDocument/2006/relationships/slideLayout" Target="../slideLayouts/slideLayout520.xml"/><Relationship Id="rId42" Type="http://schemas.openxmlformats.org/officeDocument/2006/relationships/slideLayout" Target="../slideLayouts/slideLayout528.xml"/><Relationship Id="rId47" Type="http://schemas.openxmlformats.org/officeDocument/2006/relationships/slideLayout" Target="../slideLayouts/slideLayout533.xml"/><Relationship Id="rId50" Type="http://schemas.openxmlformats.org/officeDocument/2006/relationships/slideLayout" Target="../slideLayouts/slideLayout536.xml"/><Relationship Id="rId55" Type="http://schemas.openxmlformats.org/officeDocument/2006/relationships/theme" Target="../theme/theme10.xml"/><Relationship Id="rId7" Type="http://schemas.openxmlformats.org/officeDocument/2006/relationships/slideLayout" Target="../slideLayouts/slideLayout493.xml"/><Relationship Id="rId12" Type="http://schemas.openxmlformats.org/officeDocument/2006/relationships/slideLayout" Target="../slideLayouts/slideLayout498.xml"/><Relationship Id="rId17" Type="http://schemas.openxmlformats.org/officeDocument/2006/relationships/slideLayout" Target="../slideLayouts/slideLayout503.xml"/><Relationship Id="rId25" Type="http://schemas.openxmlformats.org/officeDocument/2006/relationships/slideLayout" Target="../slideLayouts/slideLayout511.xml"/><Relationship Id="rId33" Type="http://schemas.openxmlformats.org/officeDocument/2006/relationships/slideLayout" Target="../slideLayouts/slideLayout519.xml"/><Relationship Id="rId38" Type="http://schemas.openxmlformats.org/officeDocument/2006/relationships/slideLayout" Target="../slideLayouts/slideLayout524.xml"/><Relationship Id="rId46" Type="http://schemas.openxmlformats.org/officeDocument/2006/relationships/slideLayout" Target="../slideLayouts/slideLayout532.xml"/><Relationship Id="rId2" Type="http://schemas.openxmlformats.org/officeDocument/2006/relationships/slideLayout" Target="../slideLayouts/slideLayout488.xml"/><Relationship Id="rId16" Type="http://schemas.openxmlformats.org/officeDocument/2006/relationships/slideLayout" Target="../slideLayouts/slideLayout502.xml"/><Relationship Id="rId20" Type="http://schemas.openxmlformats.org/officeDocument/2006/relationships/slideLayout" Target="../slideLayouts/slideLayout506.xml"/><Relationship Id="rId29" Type="http://schemas.openxmlformats.org/officeDocument/2006/relationships/slideLayout" Target="../slideLayouts/slideLayout515.xml"/><Relationship Id="rId41" Type="http://schemas.openxmlformats.org/officeDocument/2006/relationships/slideLayout" Target="../slideLayouts/slideLayout527.xml"/><Relationship Id="rId54" Type="http://schemas.openxmlformats.org/officeDocument/2006/relationships/slideLayout" Target="../slideLayouts/slideLayout540.xml"/><Relationship Id="rId1" Type="http://schemas.openxmlformats.org/officeDocument/2006/relationships/slideLayout" Target="../slideLayouts/slideLayout487.xml"/><Relationship Id="rId6" Type="http://schemas.openxmlformats.org/officeDocument/2006/relationships/slideLayout" Target="../slideLayouts/slideLayout492.xml"/><Relationship Id="rId11" Type="http://schemas.openxmlformats.org/officeDocument/2006/relationships/slideLayout" Target="../slideLayouts/slideLayout497.xml"/><Relationship Id="rId24" Type="http://schemas.openxmlformats.org/officeDocument/2006/relationships/slideLayout" Target="../slideLayouts/slideLayout510.xml"/><Relationship Id="rId32" Type="http://schemas.openxmlformats.org/officeDocument/2006/relationships/slideLayout" Target="../slideLayouts/slideLayout518.xml"/><Relationship Id="rId37" Type="http://schemas.openxmlformats.org/officeDocument/2006/relationships/slideLayout" Target="../slideLayouts/slideLayout523.xml"/><Relationship Id="rId40" Type="http://schemas.openxmlformats.org/officeDocument/2006/relationships/slideLayout" Target="../slideLayouts/slideLayout526.xml"/><Relationship Id="rId45" Type="http://schemas.openxmlformats.org/officeDocument/2006/relationships/slideLayout" Target="../slideLayouts/slideLayout531.xml"/><Relationship Id="rId53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491.xml"/><Relationship Id="rId15" Type="http://schemas.openxmlformats.org/officeDocument/2006/relationships/slideLayout" Target="../slideLayouts/slideLayout501.xml"/><Relationship Id="rId23" Type="http://schemas.openxmlformats.org/officeDocument/2006/relationships/slideLayout" Target="../slideLayouts/slideLayout509.xml"/><Relationship Id="rId28" Type="http://schemas.openxmlformats.org/officeDocument/2006/relationships/slideLayout" Target="../slideLayouts/slideLayout514.xml"/><Relationship Id="rId36" Type="http://schemas.openxmlformats.org/officeDocument/2006/relationships/slideLayout" Target="../slideLayouts/slideLayout522.xml"/><Relationship Id="rId49" Type="http://schemas.openxmlformats.org/officeDocument/2006/relationships/slideLayout" Target="../slideLayouts/slideLayout535.xml"/><Relationship Id="rId10" Type="http://schemas.openxmlformats.org/officeDocument/2006/relationships/slideLayout" Target="../slideLayouts/slideLayout496.xml"/><Relationship Id="rId19" Type="http://schemas.openxmlformats.org/officeDocument/2006/relationships/slideLayout" Target="../slideLayouts/slideLayout505.xml"/><Relationship Id="rId31" Type="http://schemas.openxmlformats.org/officeDocument/2006/relationships/slideLayout" Target="../slideLayouts/slideLayout517.xml"/><Relationship Id="rId44" Type="http://schemas.openxmlformats.org/officeDocument/2006/relationships/slideLayout" Target="../slideLayouts/slideLayout530.xml"/><Relationship Id="rId52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490.xml"/><Relationship Id="rId9" Type="http://schemas.openxmlformats.org/officeDocument/2006/relationships/slideLayout" Target="../slideLayouts/slideLayout495.xml"/><Relationship Id="rId14" Type="http://schemas.openxmlformats.org/officeDocument/2006/relationships/slideLayout" Target="../slideLayouts/slideLayout500.xml"/><Relationship Id="rId22" Type="http://schemas.openxmlformats.org/officeDocument/2006/relationships/slideLayout" Target="../slideLayouts/slideLayout508.xml"/><Relationship Id="rId27" Type="http://schemas.openxmlformats.org/officeDocument/2006/relationships/slideLayout" Target="../slideLayouts/slideLayout513.xml"/><Relationship Id="rId30" Type="http://schemas.openxmlformats.org/officeDocument/2006/relationships/slideLayout" Target="../slideLayouts/slideLayout516.xml"/><Relationship Id="rId35" Type="http://schemas.openxmlformats.org/officeDocument/2006/relationships/slideLayout" Target="../slideLayouts/slideLayout521.xml"/><Relationship Id="rId43" Type="http://schemas.openxmlformats.org/officeDocument/2006/relationships/slideLayout" Target="../slideLayouts/slideLayout529.xml"/><Relationship Id="rId48" Type="http://schemas.openxmlformats.org/officeDocument/2006/relationships/slideLayout" Target="../slideLayouts/slideLayout534.xml"/><Relationship Id="rId8" Type="http://schemas.openxmlformats.org/officeDocument/2006/relationships/slideLayout" Target="../slideLayouts/slideLayout494.xml"/><Relationship Id="rId51" Type="http://schemas.openxmlformats.org/officeDocument/2006/relationships/slideLayout" Target="../slideLayouts/slideLayout537.xml"/><Relationship Id="rId3" Type="http://schemas.openxmlformats.org/officeDocument/2006/relationships/slideLayout" Target="../slideLayouts/slideLayout48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9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88.xml"/><Relationship Id="rId42" Type="http://schemas.openxmlformats.org/officeDocument/2006/relationships/slideLayout" Target="../slideLayouts/slideLayout96.xml"/><Relationship Id="rId47" Type="http://schemas.openxmlformats.org/officeDocument/2006/relationships/slideLayout" Target="../slideLayouts/slideLayout101.xml"/><Relationship Id="rId50" Type="http://schemas.openxmlformats.org/officeDocument/2006/relationships/slideLayout" Target="../slideLayouts/slideLayout104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slideLayout" Target="../slideLayouts/slideLayout92.xml"/><Relationship Id="rId46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3.xml"/><Relationship Id="rId41" Type="http://schemas.openxmlformats.org/officeDocument/2006/relationships/slideLayout" Target="../slideLayouts/slideLayout95.xml"/><Relationship Id="rId54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91.xml"/><Relationship Id="rId40" Type="http://schemas.openxmlformats.org/officeDocument/2006/relationships/slideLayout" Target="../slideLayouts/slideLayout94.xml"/><Relationship Id="rId45" Type="http://schemas.openxmlformats.org/officeDocument/2006/relationships/slideLayout" Target="../slideLayouts/slideLayout99.xml"/><Relationship Id="rId53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90.xml"/><Relationship Id="rId4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98.xml"/><Relationship Id="rId52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9.xml"/><Relationship Id="rId43" Type="http://schemas.openxmlformats.org/officeDocument/2006/relationships/slideLayout" Target="../slideLayouts/slideLayout97.xml"/><Relationship Id="rId48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62.xml"/><Relationship Id="rId51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5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9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29.xml"/><Relationship Id="rId34" Type="http://schemas.openxmlformats.org/officeDocument/2006/relationships/slideLayout" Target="../slideLayouts/slideLayout142.xml"/><Relationship Id="rId42" Type="http://schemas.openxmlformats.org/officeDocument/2006/relationships/slideLayout" Target="../slideLayouts/slideLayout150.xml"/><Relationship Id="rId47" Type="http://schemas.openxmlformats.org/officeDocument/2006/relationships/slideLayout" Target="../slideLayouts/slideLayout155.xml"/><Relationship Id="rId50" Type="http://schemas.openxmlformats.org/officeDocument/2006/relationships/slideLayout" Target="../slideLayouts/slideLayout158.xml"/><Relationship Id="rId55" Type="http://schemas.openxmlformats.org/officeDocument/2006/relationships/theme" Target="../theme/theme3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slideLayout" Target="../slideLayouts/slideLayout141.xml"/><Relationship Id="rId38" Type="http://schemas.openxmlformats.org/officeDocument/2006/relationships/slideLayout" Target="../slideLayouts/slideLayout146.xml"/><Relationship Id="rId46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slideLayout" Target="../slideLayouts/slideLayout137.xml"/><Relationship Id="rId41" Type="http://schemas.openxmlformats.org/officeDocument/2006/relationships/slideLayout" Target="../slideLayouts/slideLayout149.xml"/><Relationship Id="rId54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32" Type="http://schemas.openxmlformats.org/officeDocument/2006/relationships/slideLayout" Target="../slideLayouts/slideLayout140.xml"/><Relationship Id="rId37" Type="http://schemas.openxmlformats.org/officeDocument/2006/relationships/slideLayout" Target="../slideLayouts/slideLayout145.xml"/><Relationship Id="rId40" Type="http://schemas.openxmlformats.org/officeDocument/2006/relationships/slideLayout" Target="../slideLayouts/slideLayout148.xml"/><Relationship Id="rId45" Type="http://schemas.openxmlformats.org/officeDocument/2006/relationships/slideLayout" Target="../slideLayouts/slideLayout153.xml"/><Relationship Id="rId53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49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39.xml"/><Relationship Id="rId44" Type="http://schemas.openxmlformats.org/officeDocument/2006/relationships/slideLayout" Target="../slideLayouts/slideLayout152.xml"/><Relationship Id="rId52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Relationship Id="rId43" Type="http://schemas.openxmlformats.org/officeDocument/2006/relationships/slideLayout" Target="../slideLayouts/slideLayout151.xml"/><Relationship Id="rId48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16.xml"/><Relationship Id="rId51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1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5.xml"/><Relationship Id="rId18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188.xml"/><Relationship Id="rId39" Type="http://schemas.openxmlformats.org/officeDocument/2006/relationships/slideLayout" Target="../slideLayouts/slideLayout201.xml"/><Relationship Id="rId21" Type="http://schemas.openxmlformats.org/officeDocument/2006/relationships/slideLayout" Target="../slideLayouts/slideLayout183.xml"/><Relationship Id="rId34" Type="http://schemas.openxmlformats.org/officeDocument/2006/relationships/slideLayout" Target="../slideLayouts/slideLayout196.xml"/><Relationship Id="rId42" Type="http://schemas.openxmlformats.org/officeDocument/2006/relationships/slideLayout" Target="../slideLayouts/slideLayout204.xml"/><Relationship Id="rId47" Type="http://schemas.openxmlformats.org/officeDocument/2006/relationships/slideLayout" Target="../slideLayouts/slideLayout209.xml"/><Relationship Id="rId50" Type="http://schemas.openxmlformats.org/officeDocument/2006/relationships/slideLayout" Target="../slideLayouts/slideLayout212.xml"/><Relationship Id="rId55" Type="http://schemas.openxmlformats.org/officeDocument/2006/relationships/theme" Target="../theme/theme4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slideLayout" Target="../slideLayouts/slideLayout179.xml"/><Relationship Id="rId25" Type="http://schemas.openxmlformats.org/officeDocument/2006/relationships/slideLayout" Target="../slideLayouts/slideLayout187.xml"/><Relationship Id="rId33" Type="http://schemas.openxmlformats.org/officeDocument/2006/relationships/slideLayout" Target="../slideLayouts/slideLayout195.xml"/><Relationship Id="rId38" Type="http://schemas.openxmlformats.org/officeDocument/2006/relationships/slideLayout" Target="../slideLayouts/slideLayout200.xml"/><Relationship Id="rId46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20" Type="http://schemas.openxmlformats.org/officeDocument/2006/relationships/slideLayout" Target="../slideLayouts/slideLayout182.xml"/><Relationship Id="rId29" Type="http://schemas.openxmlformats.org/officeDocument/2006/relationships/slideLayout" Target="../slideLayouts/slideLayout191.xml"/><Relationship Id="rId41" Type="http://schemas.openxmlformats.org/officeDocument/2006/relationships/slideLayout" Target="../slideLayouts/slideLayout203.xml"/><Relationship Id="rId54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24" Type="http://schemas.openxmlformats.org/officeDocument/2006/relationships/slideLayout" Target="../slideLayouts/slideLayout186.xml"/><Relationship Id="rId32" Type="http://schemas.openxmlformats.org/officeDocument/2006/relationships/slideLayout" Target="../slideLayouts/slideLayout194.xml"/><Relationship Id="rId37" Type="http://schemas.openxmlformats.org/officeDocument/2006/relationships/slideLayout" Target="../slideLayouts/slideLayout199.xml"/><Relationship Id="rId40" Type="http://schemas.openxmlformats.org/officeDocument/2006/relationships/slideLayout" Target="../slideLayouts/slideLayout202.xml"/><Relationship Id="rId45" Type="http://schemas.openxmlformats.org/officeDocument/2006/relationships/slideLayout" Target="../slideLayouts/slideLayout207.xml"/><Relationship Id="rId53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23" Type="http://schemas.openxmlformats.org/officeDocument/2006/relationships/slideLayout" Target="../slideLayouts/slideLayout185.xml"/><Relationship Id="rId28" Type="http://schemas.openxmlformats.org/officeDocument/2006/relationships/slideLayout" Target="../slideLayouts/slideLayout190.xml"/><Relationship Id="rId36" Type="http://schemas.openxmlformats.org/officeDocument/2006/relationships/slideLayout" Target="../slideLayouts/slideLayout198.xml"/><Relationship Id="rId49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172.xml"/><Relationship Id="rId19" Type="http://schemas.openxmlformats.org/officeDocument/2006/relationships/slideLayout" Target="../slideLayouts/slideLayout181.xml"/><Relationship Id="rId31" Type="http://schemas.openxmlformats.org/officeDocument/2006/relationships/slideLayout" Target="../slideLayouts/slideLayout193.xml"/><Relationship Id="rId44" Type="http://schemas.openxmlformats.org/officeDocument/2006/relationships/slideLayout" Target="../slideLayouts/slideLayout206.xml"/><Relationship Id="rId52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Relationship Id="rId22" Type="http://schemas.openxmlformats.org/officeDocument/2006/relationships/slideLayout" Target="../slideLayouts/slideLayout184.xml"/><Relationship Id="rId27" Type="http://schemas.openxmlformats.org/officeDocument/2006/relationships/slideLayout" Target="../slideLayouts/slideLayout189.xml"/><Relationship Id="rId30" Type="http://schemas.openxmlformats.org/officeDocument/2006/relationships/slideLayout" Target="../slideLayouts/slideLayout192.xml"/><Relationship Id="rId35" Type="http://schemas.openxmlformats.org/officeDocument/2006/relationships/slideLayout" Target="../slideLayouts/slideLayout197.xml"/><Relationship Id="rId43" Type="http://schemas.openxmlformats.org/officeDocument/2006/relationships/slideLayout" Target="../slideLayouts/slideLayout205.xml"/><Relationship Id="rId48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170.xml"/><Relationship Id="rId51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16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9.xml"/><Relationship Id="rId18" Type="http://schemas.openxmlformats.org/officeDocument/2006/relationships/slideLayout" Target="../slideLayouts/slideLayout234.xml"/><Relationship Id="rId26" Type="http://schemas.openxmlformats.org/officeDocument/2006/relationships/slideLayout" Target="../slideLayouts/slideLayout242.xml"/><Relationship Id="rId39" Type="http://schemas.openxmlformats.org/officeDocument/2006/relationships/slideLayout" Target="../slideLayouts/slideLayout255.xml"/><Relationship Id="rId21" Type="http://schemas.openxmlformats.org/officeDocument/2006/relationships/slideLayout" Target="../slideLayouts/slideLayout237.xml"/><Relationship Id="rId34" Type="http://schemas.openxmlformats.org/officeDocument/2006/relationships/slideLayout" Target="../slideLayouts/slideLayout250.xml"/><Relationship Id="rId42" Type="http://schemas.openxmlformats.org/officeDocument/2006/relationships/slideLayout" Target="../slideLayouts/slideLayout258.xml"/><Relationship Id="rId47" Type="http://schemas.openxmlformats.org/officeDocument/2006/relationships/slideLayout" Target="../slideLayouts/slideLayout263.xml"/><Relationship Id="rId50" Type="http://schemas.openxmlformats.org/officeDocument/2006/relationships/slideLayout" Target="../slideLayouts/slideLayout266.xml"/><Relationship Id="rId55" Type="http://schemas.openxmlformats.org/officeDocument/2006/relationships/theme" Target="../theme/theme5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17" Type="http://schemas.openxmlformats.org/officeDocument/2006/relationships/slideLayout" Target="../slideLayouts/slideLayout233.xml"/><Relationship Id="rId25" Type="http://schemas.openxmlformats.org/officeDocument/2006/relationships/slideLayout" Target="../slideLayouts/slideLayout241.xml"/><Relationship Id="rId33" Type="http://schemas.openxmlformats.org/officeDocument/2006/relationships/slideLayout" Target="../slideLayouts/slideLayout249.xml"/><Relationship Id="rId38" Type="http://schemas.openxmlformats.org/officeDocument/2006/relationships/slideLayout" Target="../slideLayouts/slideLayout254.xml"/><Relationship Id="rId46" Type="http://schemas.openxmlformats.org/officeDocument/2006/relationships/slideLayout" Target="../slideLayouts/slideLayout262.xml"/><Relationship Id="rId2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32.xml"/><Relationship Id="rId20" Type="http://schemas.openxmlformats.org/officeDocument/2006/relationships/slideLayout" Target="../slideLayouts/slideLayout236.xml"/><Relationship Id="rId29" Type="http://schemas.openxmlformats.org/officeDocument/2006/relationships/slideLayout" Target="../slideLayouts/slideLayout245.xml"/><Relationship Id="rId41" Type="http://schemas.openxmlformats.org/officeDocument/2006/relationships/slideLayout" Target="../slideLayouts/slideLayout257.xml"/><Relationship Id="rId54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24" Type="http://schemas.openxmlformats.org/officeDocument/2006/relationships/slideLayout" Target="../slideLayouts/slideLayout240.xml"/><Relationship Id="rId32" Type="http://schemas.openxmlformats.org/officeDocument/2006/relationships/slideLayout" Target="../slideLayouts/slideLayout248.xml"/><Relationship Id="rId37" Type="http://schemas.openxmlformats.org/officeDocument/2006/relationships/slideLayout" Target="../slideLayouts/slideLayout253.xml"/><Relationship Id="rId40" Type="http://schemas.openxmlformats.org/officeDocument/2006/relationships/slideLayout" Target="../slideLayouts/slideLayout256.xml"/><Relationship Id="rId45" Type="http://schemas.openxmlformats.org/officeDocument/2006/relationships/slideLayout" Target="../slideLayouts/slideLayout261.xml"/><Relationship Id="rId53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31.xml"/><Relationship Id="rId23" Type="http://schemas.openxmlformats.org/officeDocument/2006/relationships/slideLayout" Target="../slideLayouts/slideLayout239.xml"/><Relationship Id="rId28" Type="http://schemas.openxmlformats.org/officeDocument/2006/relationships/slideLayout" Target="../slideLayouts/slideLayout244.xml"/><Relationship Id="rId36" Type="http://schemas.openxmlformats.org/officeDocument/2006/relationships/slideLayout" Target="../slideLayouts/slideLayout252.xml"/><Relationship Id="rId49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26.xml"/><Relationship Id="rId19" Type="http://schemas.openxmlformats.org/officeDocument/2006/relationships/slideLayout" Target="../slideLayouts/slideLayout235.xml"/><Relationship Id="rId31" Type="http://schemas.openxmlformats.org/officeDocument/2006/relationships/slideLayout" Target="../slideLayouts/slideLayout247.xml"/><Relationship Id="rId44" Type="http://schemas.openxmlformats.org/officeDocument/2006/relationships/slideLayout" Target="../slideLayouts/slideLayout260.xml"/><Relationship Id="rId52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Relationship Id="rId22" Type="http://schemas.openxmlformats.org/officeDocument/2006/relationships/slideLayout" Target="../slideLayouts/slideLayout238.xml"/><Relationship Id="rId27" Type="http://schemas.openxmlformats.org/officeDocument/2006/relationships/slideLayout" Target="../slideLayouts/slideLayout243.xml"/><Relationship Id="rId30" Type="http://schemas.openxmlformats.org/officeDocument/2006/relationships/slideLayout" Target="../slideLayouts/slideLayout246.xml"/><Relationship Id="rId35" Type="http://schemas.openxmlformats.org/officeDocument/2006/relationships/slideLayout" Target="../slideLayouts/slideLayout251.xml"/><Relationship Id="rId43" Type="http://schemas.openxmlformats.org/officeDocument/2006/relationships/slideLayout" Target="../slideLayouts/slideLayout259.xml"/><Relationship Id="rId48" Type="http://schemas.openxmlformats.org/officeDocument/2006/relationships/slideLayout" Target="../slideLayouts/slideLayout264.xml"/><Relationship Id="rId8" Type="http://schemas.openxmlformats.org/officeDocument/2006/relationships/slideLayout" Target="../slideLayouts/slideLayout224.xml"/><Relationship Id="rId51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1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3.xml"/><Relationship Id="rId18" Type="http://schemas.openxmlformats.org/officeDocument/2006/relationships/slideLayout" Target="../slideLayouts/slideLayout288.xml"/><Relationship Id="rId26" Type="http://schemas.openxmlformats.org/officeDocument/2006/relationships/slideLayout" Target="../slideLayouts/slideLayout296.xml"/><Relationship Id="rId39" Type="http://schemas.openxmlformats.org/officeDocument/2006/relationships/slideLayout" Target="../slideLayouts/slideLayout309.xml"/><Relationship Id="rId21" Type="http://schemas.openxmlformats.org/officeDocument/2006/relationships/slideLayout" Target="../slideLayouts/slideLayout291.xml"/><Relationship Id="rId34" Type="http://schemas.openxmlformats.org/officeDocument/2006/relationships/slideLayout" Target="../slideLayouts/slideLayout304.xml"/><Relationship Id="rId42" Type="http://schemas.openxmlformats.org/officeDocument/2006/relationships/slideLayout" Target="../slideLayouts/slideLayout312.xml"/><Relationship Id="rId47" Type="http://schemas.openxmlformats.org/officeDocument/2006/relationships/slideLayout" Target="../slideLayouts/slideLayout317.xml"/><Relationship Id="rId50" Type="http://schemas.openxmlformats.org/officeDocument/2006/relationships/slideLayout" Target="../slideLayouts/slideLayout320.xml"/><Relationship Id="rId55" Type="http://schemas.openxmlformats.org/officeDocument/2006/relationships/theme" Target="../theme/theme6.xml"/><Relationship Id="rId7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2.xml"/><Relationship Id="rId17" Type="http://schemas.openxmlformats.org/officeDocument/2006/relationships/slideLayout" Target="../slideLayouts/slideLayout287.xml"/><Relationship Id="rId25" Type="http://schemas.openxmlformats.org/officeDocument/2006/relationships/slideLayout" Target="../slideLayouts/slideLayout295.xml"/><Relationship Id="rId33" Type="http://schemas.openxmlformats.org/officeDocument/2006/relationships/slideLayout" Target="../slideLayouts/slideLayout303.xml"/><Relationship Id="rId38" Type="http://schemas.openxmlformats.org/officeDocument/2006/relationships/slideLayout" Target="../slideLayouts/slideLayout308.xml"/><Relationship Id="rId46" Type="http://schemas.openxmlformats.org/officeDocument/2006/relationships/slideLayout" Target="../slideLayouts/slideLayout316.xml"/><Relationship Id="rId2" Type="http://schemas.openxmlformats.org/officeDocument/2006/relationships/slideLayout" Target="../slideLayouts/slideLayout272.xml"/><Relationship Id="rId16" Type="http://schemas.openxmlformats.org/officeDocument/2006/relationships/slideLayout" Target="../slideLayouts/slideLayout286.xml"/><Relationship Id="rId20" Type="http://schemas.openxmlformats.org/officeDocument/2006/relationships/slideLayout" Target="../slideLayouts/slideLayout290.xml"/><Relationship Id="rId29" Type="http://schemas.openxmlformats.org/officeDocument/2006/relationships/slideLayout" Target="../slideLayouts/slideLayout299.xml"/><Relationship Id="rId41" Type="http://schemas.openxmlformats.org/officeDocument/2006/relationships/slideLayout" Target="../slideLayouts/slideLayout311.xml"/><Relationship Id="rId54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24" Type="http://schemas.openxmlformats.org/officeDocument/2006/relationships/slideLayout" Target="../slideLayouts/slideLayout294.xml"/><Relationship Id="rId32" Type="http://schemas.openxmlformats.org/officeDocument/2006/relationships/slideLayout" Target="../slideLayouts/slideLayout302.xml"/><Relationship Id="rId37" Type="http://schemas.openxmlformats.org/officeDocument/2006/relationships/slideLayout" Target="../slideLayouts/slideLayout307.xml"/><Relationship Id="rId40" Type="http://schemas.openxmlformats.org/officeDocument/2006/relationships/slideLayout" Target="../slideLayouts/slideLayout310.xml"/><Relationship Id="rId45" Type="http://schemas.openxmlformats.org/officeDocument/2006/relationships/slideLayout" Target="../slideLayouts/slideLayout315.xml"/><Relationship Id="rId53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275.xml"/><Relationship Id="rId15" Type="http://schemas.openxmlformats.org/officeDocument/2006/relationships/slideLayout" Target="../slideLayouts/slideLayout285.xml"/><Relationship Id="rId23" Type="http://schemas.openxmlformats.org/officeDocument/2006/relationships/slideLayout" Target="../slideLayouts/slideLayout293.xml"/><Relationship Id="rId28" Type="http://schemas.openxmlformats.org/officeDocument/2006/relationships/slideLayout" Target="../slideLayouts/slideLayout298.xml"/><Relationship Id="rId36" Type="http://schemas.openxmlformats.org/officeDocument/2006/relationships/slideLayout" Target="../slideLayouts/slideLayout306.xml"/><Relationship Id="rId49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280.xml"/><Relationship Id="rId19" Type="http://schemas.openxmlformats.org/officeDocument/2006/relationships/slideLayout" Target="../slideLayouts/slideLayout289.xml"/><Relationship Id="rId31" Type="http://schemas.openxmlformats.org/officeDocument/2006/relationships/slideLayout" Target="../slideLayouts/slideLayout301.xml"/><Relationship Id="rId44" Type="http://schemas.openxmlformats.org/officeDocument/2006/relationships/slideLayout" Target="../slideLayouts/slideLayout314.xml"/><Relationship Id="rId52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slideLayout" Target="../slideLayouts/slideLayout284.xml"/><Relationship Id="rId22" Type="http://schemas.openxmlformats.org/officeDocument/2006/relationships/slideLayout" Target="../slideLayouts/slideLayout292.xml"/><Relationship Id="rId27" Type="http://schemas.openxmlformats.org/officeDocument/2006/relationships/slideLayout" Target="../slideLayouts/slideLayout297.xml"/><Relationship Id="rId30" Type="http://schemas.openxmlformats.org/officeDocument/2006/relationships/slideLayout" Target="../slideLayouts/slideLayout300.xml"/><Relationship Id="rId35" Type="http://schemas.openxmlformats.org/officeDocument/2006/relationships/slideLayout" Target="../slideLayouts/slideLayout305.xml"/><Relationship Id="rId43" Type="http://schemas.openxmlformats.org/officeDocument/2006/relationships/slideLayout" Target="../slideLayouts/slideLayout313.xml"/><Relationship Id="rId48" Type="http://schemas.openxmlformats.org/officeDocument/2006/relationships/slideLayout" Target="../slideLayouts/slideLayout318.xml"/><Relationship Id="rId8" Type="http://schemas.openxmlformats.org/officeDocument/2006/relationships/slideLayout" Target="../slideLayouts/slideLayout278.xml"/><Relationship Id="rId51" Type="http://schemas.openxmlformats.org/officeDocument/2006/relationships/slideLayout" Target="../slideLayouts/slideLayout321.xml"/><Relationship Id="rId3" Type="http://schemas.openxmlformats.org/officeDocument/2006/relationships/slideLayout" Target="../slideLayouts/slideLayout273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7.xml"/><Relationship Id="rId18" Type="http://schemas.openxmlformats.org/officeDocument/2006/relationships/slideLayout" Target="../slideLayouts/slideLayout342.xml"/><Relationship Id="rId26" Type="http://schemas.openxmlformats.org/officeDocument/2006/relationships/slideLayout" Target="../slideLayouts/slideLayout350.xml"/><Relationship Id="rId39" Type="http://schemas.openxmlformats.org/officeDocument/2006/relationships/slideLayout" Target="../slideLayouts/slideLayout363.xml"/><Relationship Id="rId21" Type="http://schemas.openxmlformats.org/officeDocument/2006/relationships/slideLayout" Target="../slideLayouts/slideLayout345.xml"/><Relationship Id="rId34" Type="http://schemas.openxmlformats.org/officeDocument/2006/relationships/slideLayout" Target="../slideLayouts/slideLayout358.xml"/><Relationship Id="rId42" Type="http://schemas.openxmlformats.org/officeDocument/2006/relationships/slideLayout" Target="../slideLayouts/slideLayout366.xml"/><Relationship Id="rId47" Type="http://schemas.openxmlformats.org/officeDocument/2006/relationships/slideLayout" Target="../slideLayouts/slideLayout371.xml"/><Relationship Id="rId50" Type="http://schemas.openxmlformats.org/officeDocument/2006/relationships/slideLayout" Target="../slideLayouts/slideLayout374.xml"/><Relationship Id="rId55" Type="http://schemas.openxmlformats.org/officeDocument/2006/relationships/theme" Target="../theme/theme7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17" Type="http://schemas.openxmlformats.org/officeDocument/2006/relationships/slideLayout" Target="../slideLayouts/slideLayout341.xml"/><Relationship Id="rId25" Type="http://schemas.openxmlformats.org/officeDocument/2006/relationships/slideLayout" Target="../slideLayouts/slideLayout349.xml"/><Relationship Id="rId33" Type="http://schemas.openxmlformats.org/officeDocument/2006/relationships/slideLayout" Target="../slideLayouts/slideLayout357.xml"/><Relationship Id="rId38" Type="http://schemas.openxmlformats.org/officeDocument/2006/relationships/slideLayout" Target="../slideLayouts/slideLayout362.xml"/><Relationship Id="rId46" Type="http://schemas.openxmlformats.org/officeDocument/2006/relationships/slideLayout" Target="../slideLayouts/slideLayout370.xml"/><Relationship Id="rId2" Type="http://schemas.openxmlformats.org/officeDocument/2006/relationships/slideLayout" Target="../slideLayouts/slideLayout326.xml"/><Relationship Id="rId16" Type="http://schemas.openxmlformats.org/officeDocument/2006/relationships/slideLayout" Target="../slideLayouts/slideLayout340.xml"/><Relationship Id="rId20" Type="http://schemas.openxmlformats.org/officeDocument/2006/relationships/slideLayout" Target="../slideLayouts/slideLayout344.xml"/><Relationship Id="rId29" Type="http://schemas.openxmlformats.org/officeDocument/2006/relationships/slideLayout" Target="../slideLayouts/slideLayout353.xml"/><Relationship Id="rId41" Type="http://schemas.openxmlformats.org/officeDocument/2006/relationships/slideLayout" Target="../slideLayouts/slideLayout365.xml"/><Relationship Id="rId54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24" Type="http://schemas.openxmlformats.org/officeDocument/2006/relationships/slideLayout" Target="../slideLayouts/slideLayout348.xml"/><Relationship Id="rId32" Type="http://schemas.openxmlformats.org/officeDocument/2006/relationships/slideLayout" Target="../slideLayouts/slideLayout356.xml"/><Relationship Id="rId37" Type="http://schemas.openxmlformats.org/officeDocument/2006/relationships/slideLayout" Target="../slideLayouts/slideLayout361.xml"/><Relationship Id="rId40" Type="http://schemas.openxmlformats.org/officeDocument/2006/relationships/slideLayout" Target="../slideLayouts/slideLayout364.xml"/><Relationship Id="rId45" Type="http://schemas.openxmlformats.org/officeDocument/2006/relationships/slideLayout" Target="../slideLayouts/slideLayout369.xml"/><Relationship Id="rId53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329.xml"/><Relationship Id="rId15" Type="http://schemas.openxmlformats.org/officeDocument/2006/relationships/slideLayout" Target="../slideLayouts/slideLayout339.xml"/><Relationship Id="rId23" Type="http://schemas.openxmlformats.org/officeDocument/2006/relationships/slideLayout" Target="../slideLayouts/slideLayout347.xml"/><Relationship Id="rId28" Type="http://schemas.openxmlformats.org/officeDocument/2006/relationships/slideLayout" Target="../slideLayouts/slideLayout352.xml"/><Relationship Id="rId36" Type="http://schemas.openxmlformats.org/officeDocument/2006/relationships/slideLayout" Target="../slideLayouts/slideLayout360.xml"/><Relationship Id="rId4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34.xml"/><Relationship Id="rId19" Type="http://schemas.openxmlformats.org/officeDocument/2006/relationships/slideLayout" Target="../slideLayouts/slideLayout343.xml"/><Relationship Id="rId31" Type="http://schemas.openxmlformats.org/officeDocument/2006/relationships/slideLayout" Target="../slideLayouts/slideLayout355.xml"/><Relationship Id="rId44" Type="http://schemas.openxmlformats.org/officeDocument/2006/relationships/slideLayout" Target="../slideLayouts/slideLayout368.xml"/><Relationship Id="rId52" Type="http://schemas.openxmlformats.org/officeDocument/2006/relationships/slideLayout" Target="../slideLayouts/slideLayout376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Relationship Id="rId14" Type="http://schemas.openxmlformats.org/officeDocument/2006/relationships/slideLayout" Target="../slideLayouts/slideLayout338.xml"/><Relationship Id="rId22" Type="http://schemas.openxmlformats.org/officeDocument/2006/relationships/slideLayout" Target="../slideLayouts/slideLayout346.xml"/><Relationship Id="rId27" Type="http://schemas.openxmlformats.org/officeDocument/2006/relationships/slideLayout" Target="../slideLayouts/slideLayout351.xml"/><Relationship Id="rId30" Type="http://schemas.openxmlformats.org/officeDocument/2006/relationships/slideLayout" Target="../slideLayouts/slideLayout354.xml"/><Relationship Id="rId35" Type="http://schemas.openxmlformats.org/officeDocument/2006/relationships/slideLayout" Target="../slideLayouts/slideLayout359.xml"/><Relationship Id="rId43" Type="http://schemas.openxmlformats.org/officeDocument/2006/relationships/slideLayout" Target="../slideLayouts/slideLayout367.xml"/><Relationship Id="rId48" Type="http://schemas.openxmlformats.org/officeDocument/2006/relationships/slideLayout" Target="../slideLayouts/slideLayout372.xml"/><Relationship Id="rId8" Type="http://schemas.openxmlformats.org/officeDocument/2006/relationships/slideLayout" Target="../slideLayouts/slideLayout332.xml"/><Relationship Id="rId51" Type="http://schemas.openxmlformats.org/officeDocument/2006/relationships/slideLayout" Target="../slideLayouts/slideLayout375.xml"/><Relationship Id="rId3" Type="http://schemas.openxmlformats.org/officeDocument/2006/relationships/slideLayout" Target="../slideLayouts/slideLayout32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1.xml"/><Relationship Id="rId18" Type="http://schemas.openxmlformats.org/officeDocument/2006/relationships/slideLayout" Target="../slideLayouts/slideLayout396.xml"/><Relationship Id="rId26" Type="http://schemas.openxmlformats.org/officeDocument/2006/relationships/slideLayout" Target="../slideLayouts/slideLayout404.xml"/><Relationship Id="rId39" Type="http://schemas.openxmlformats.org/officeDocument/2006/relationships/slideLayout" Target="../slideLayouts/slideLayout417.xml"/><Relationship Id="rId21" Type="http://schemas.openxmlformats.org/officeDocument/2006/relationships/slideLayout" Target="../slideLayouts/slideLayout399.xml"/><Relationship Id="rId34" Type="http://schemas.openxmlformats.org/officeDocument/2006/relationships/slideLayout" Target="../slideLayouts/slideLayout412.xml"/><Relationship Id="rId42" Type="http://schemas.openxmlformats.org/officeDocument/2006/relationships/slideLayout" Target="../slideLayouts/slideLayout420.xml"/><Relationship Id="rId47" Type="http://schemas.openxmlformats.org/officeDocument/2006/relationships/slideLayout" Target="../slideLayouts/slideLayout425.xml"/><Relationship Id="rId50" Type="http://schemas.openxmlformats.org/officeDocument/2006/relationships/slideLayout" Target="../slideLayouts/slideLayout428.xml"/><Relationship Id="rId55" Type="http://schemas.openxmlformats.org/officeDocument/2006/relationships/theme" Target="../theme/theme8.xml"/><Relationship Id="rId7" Type="http://schemas.openxmlformats.org/officeDocument/2006/relationships/slideLayout" Target="../slideLayouts/slideLayout385.xml"/><Relationship Id="rId12" Type="http://schemas.openxmlformats.org/officeDocument/2006/relationships/slideLayout" Target="../slideLayouts/slideLayout390.xml"/><Relationship Id="rId17" Type="http://schemas.openxmlformats.org/officeDocument/2006/relationships/slideLayout" Target="../slideLayouts/slideLayout395.xml"/><Relationship Id="rId25" Type="http://schemas.openxmlformats.org/officeDocument/2006/relationships/slideLayout" Target="../slideLayouts/slideLayout403.xml"/><Relationship Id="rId33" Type="http://schemas.openxmlformats.org/officeDocument/2006/relationships/slideLayout" Target="../slideLayouts/slideLayout411.xml"/><Relationship Id="rId38" Type="http://schemas.openxmlformats.org/officeDocument/2006/relationships/slideLayout" Target="../slideLayouts/slideLayout416.xml"/><Relationship Id="rId46" Type="http://schemas.openxmlformats.org/officeDocument/2006/relationships/slideLayout" Target="../slideLayouts/slideLayout424.xml"/><Relationship Id="rId2" Type="http://schemas.openxmlformats.org/officeDocument/2006/relationships/slideLayout" Target="../slideLayouts/slideLayout380.xml"/><Relationship Id="rId16" Type="http://schemas.openxmlformats.org/officeDocument/2006/relationships/slideLayout" Target="../slideLayouts/slideLayout394.xml"/><Relationship Id="rId20" Type="http://schemas.openxmlformats.org/officeDocument/2006/relationships/slideLayout" Target="../slideLayouts/slideLayout398.xml"/><Relationship Id="rId29" Type="http://schemas.openxmlformats.org/officeDocument/2006/relationships/slideLayout" Target="../slideLayouts/slideLayout407.xml"/><Relationship Id="rId41" Type="http://schemas.openxmlformats.org/officeDocument/2006/relationships/slideLayout" Target="../slideLayouts/slideLayout419.xml"/><Relationship Id="rId54" Type="http://schemas.openxmlformats.org/officeDocument/2006/relationships/slideLayout" Target="../slideLayouts/slideLayout432.xml"/><Relationship Id="rId1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4.xml"/><Relationship Id="rId11" Type="http://schemas.openxmlformats.org/officeDocument/2006/relationships/slideLayout" Target="../slideLayouts/slideLayout389.xml"/><Relationship Id="rId24" Type="http://schemas.openxmlformats.org/officeDocument/2006/relationships/slideLayout" Target="../slideLayouts/slideLayout402.xml"/><Relationship Id="rId32" Type="http://schemas.openxmlformats.org/officeDocument/2006/relationships/slideLayout" Target="../slideLayouts/slideLayout410.xml"/><Relationship Id="rId37" Type="http://schemas.openxmlformats.org/officeDocument/2006/relationships/slideLayout" Target="../slideLayouts/slideLayout415.xml"/><Relationship Id="rId40" Type="http://schemas.openxmlformats.org/officeDocument/2006/relationships/slideLayout" Target="../slideLayouts/slideLayout418.xml"/><Relationship Id="rId45" Type="http://schemas.openxmlformats.org/officeDocument/2006/relationships/slideLayout" Target="../slideLayouts/slideLayout423.xml"/><Relationship Id="rId53" Type="http://schemas.openxmlformats.org/officeDocument/2006/relationships/slideLayout" Target="../slideLayouts/slideLayout431.xml"/><Relationship Id="rId5" Type="http://schemas.openxmlformats.org/officeDocument/2006/relationships/slideLayout" Target="../slideLayouts/slideLayout383.xml"/><Relationship Id="rId15" Type="http://schemas.openxmlformats.org/officeDocument/2006/relationships/slideLayout" Target="../slideLayouts/slideLayout393.xml"/><Relationship Id="rId23" Type="http://schemas.openxmlformats.org/officeDocument/2006/relationships/slideLayout" Target="../slideLayouts/slideLayout401.xml"/><Relationship Id="rId28" Type="http://schemas.openxmlformats.org/officeDocument/2006/relationships/slideLayout" Target="../slideLayouts/slideLayout406.xml"/><Relationship Id="rId36" Type="http://schemas.openxmlformats.org/officeDocument/2006/relationships/slideLayout" Target="../slideLayouts/slideLayout414.xml"/><Relationship Id="rId49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388.xml"/><Relationship Id="rId19" Type="http://schemas.openxmlformats.org/officeDocument/2006/relationships/slideLayout" Target="../slideLayouts/slideLayout397.xml"/><Relationship Id="rId31" Type="http://schemas.openxmlformats.org/officeDocument/2006/relationships/slideLayout" Target="../slideLayouts/slideLayout409.xml"/><Relationship Id="rId44" Type="http://schemas.openxmlformats.org/officeDocument/2006/relationships/slideLayout" Target="../slideLayouts/slideLayout422.xml"/><Relationship Id="rId52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7.xml"/><Relationship Id="rId14" Type="http://schemas.openxmlformats.org/officeDocument/2006/relationships/slideLayout" Target="../slideLayouts/slideLayout392.xml"/><Relationship Id="rId22" Type="http://schemas.openxmlformats.org/officeDocument/2006/relationships/slideLayout" Target="../slideLayouts/slideLayout400.xml"/><Relationship Id="rId27" Type="http://schemas.openxmlformats.org/officeDocument/2006/relationships/slideLayout" Target="../slideLayouts/slideLayout405.xml"/><Relationship Id="rId30" Type="http://schemas.openxmlformats.org/officeDocument/2006/relationships/slideLayout" Target="../slideLayouts/slideLayout408.xml"/><Relationship Id="rId35" Type="http://schemas.openxmlformats.org/officeDocument/2006/relationships/slideLayout" Target="../slideLayouts/slideLayout413.xml"/><Relationship Id="rId43" Type="http://schemas.openxmlformats.org/officeDocument/2006/relationships/slideLayout" Target="../slideLayouts/slideLayout421.xml"/><Relationship Id="rId48" Type="http://schemas.openxmlformats.org/officeDocument/2006/relationships/slideLayout" Target="../slideLayouts/slideLayout426.xml"/><Relationship Id="rId8" Type="http://schemas.openxmlformats.org/officeDocument/2006/relationships/slideLayout" Target="../slideLayouts/slideLayout386.xml"/><Relationship Id="rId51" Type="http://schemas.openxmlformats.org/officeDocument/2006/relationships/slideLayout" Target="../slideLayouts/slideLayout429.xml"/><Relationship Id="rId3" Type="http://schemas.openxmlformats.org/officeDocument/2006/relationships/slideLayout" Target="../slideLayouts/slideLayout381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5.xml"/><Relationship Id="rId18" Type="http://schemas.openxmlformats.org/officeDocument/2006/relationships/slideLayout" Target="../slideLayouts/slideLayout450.xml"/><Relationship Id="rId26" Type="http://schemas.openxmlformats.org/officeDocument/2006/relationships/slideLayout" Target="../slideLayouts/slideLayout458.xml"/><Relationship Id="rId39" Type="http://schemas.openxmlformats.org/officeDocument/2006/relationships/slideLayout" Target="../slideLayouts/slideLayout471.xml"/><Relationship Id="rId21" Type="http://schemas.openxmlformats.org/officeDocument/2006/relationships/slideLayout" Target="../slideLayouts/slideLayout453.xml"/><Relationship Id="rId34" Type="http://schemas.openxmlformats.org/officeDocument/2006/relationships/slideLayout" Target="../slideLayouts/slideLayout466.xml"/><Relationship Id="rId42" Type="http://schemas.openxmlformats.org/officeDocument/2006/relationships/slideLayout" Target="../slideLayouts/slideLayout474.xml"/><Relationship Id="rId47" Type="http://schemas.openxmlformats.org/officeDocument/2006/relationships/slideLayout" Target="../slideLayouts/slideLayout479.xml"/><Relationship Id="rId50" Type="http://schemas.openxmlformats.org/officeDocument/2006/relationships/slideLayout" Target="../slideLayouts/slideLayout482.xml"/><Relationship Id="rId55" Type="http://schemas.openxmlformats.org/officeDocument/2006/relationships/theme" Target="../theme/theme9.xml"/><Relationship Id="rId7" Type="http://schemas.openxmlformats.org/officeDocument/2006/relationships/slideLayout" Target="../slideLayouts/slideLayout439.xml"/><Relationship Id="rId12" Type="http://schemas.openxmlformats.org/officeDocument/2006/relationships/slideLayout" Target="../slideLayouts/slideLayout444.xml"/><Relationship Id="rId17" Type="http://schemas.openxmlformats.org/officeDocument/2006/relationships/slideLayout" Target="../slideLayouts/slideLayout449.xml"/><Relationship Id="rId25" Type="http://schemas.openxmlformats.org/officeDocument/2006/relationships/slideLayout" Target="../slideLayouts/slideLayout457.xml"/><Relationship Id="rId33" Type="http://schemas.openxmlformats.org/officeDocument/2006/relationships/slideLayout" Target="../slideLayouts/slideLayout465.xml"/><Relationship Id="rId38" Type="http://schemas.openxmlformats.org/officeDocument/2006/relationships/slideLayout" Target="../slideLayouts/slideLayout470.xml"/><Relationship Id="rId46" Type="http://schemas.openxmlformats.org/officeDocument/2006/relationships/slideLayout" Target="../slideLayouts/slideLayout478.xml"/><Relationship Id="rId2" Type="http://schemas.openxmlformats.org/officeDocument/2006/relationships/slideLayout" Target="../slideLayouts/slideLayout434.xml"/><Relationship Id="rId16" Type="http://schemas.openxmlformats.org/officeDocument/2006/relationships/slideLayout" Target="../slideLayouts/slideLayout448.xml"/><Relationship Id="rId20" Type="http://schemas.openxmlformats.org/officeDocument/2006/relationships/slideLayout" Target="../slideLayouts/slideLayout452.xml"/><Relationship Id="rId29" Type="http://schemas.openxmlformats.org/officeDocument/2006/relationships/slideLayout" Target="../slideLayouts/slideLayout461.xml"/><Relationship Id="rId41" Type="http://schemas.openxmlformats.org/officeDocument/2006/relationships/slideLayout" Target="../slideLayouts/slideLayout473.xml"/><Relationship Id="rId54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33.xml"/><Relationship Id="rId6" Type="http://schemas.openxmlformats.org/officeDocument/2006/relationships/slideLayout" Target="../slideLayouts/slideLayout438.xml"/><Relationship Id="rId11" Type="http://schemas.openxmlformats.org/officeDocument/2006/relationships/slideLayout" Target="../slideLayouts/slideLayout443.xml"/><Relationship Id="rId24" Type="http://schemas.openxmlformats.org/officeDocument/2006/relationships/slideLayout" Target="../slideLayouts/slideLayout456.xml"/><Relationship Id="rId32" Type="http://schemas.openxmlformats.org/officeDocument/2006/relationships/slideLayout" Target="../slideLayouts/slideLayout464.xml"/><Relationship Id="rId37" Type="http://schemas.openxmlformats.org/officeDocument/2006/relationships/slideLayout" Target="../slideLayouts/slideLayout469.xml"/><Relationship Id="rId40" Type="http://schemas.openxmlformats.org/officeDocument/2006/relationships/slideLayout" Target="../slideLayouts/slideLayout472.xml"/><Relationship Id="rId45" Type="http://schemas.openxmlformats.org/officeDocument/2006/relationships/slideLayout" Target="../slideLayouts/slideLayout477.xml"/><Relationship Id="rId53" Type="http://schemas.openxmlformats.org/officeDocument/2006/relationships/slideLayout" Target="../slideLayouts/slideLayout485.xml"/><Relationship Id="rId5" Type="http://schemas.openxmlformats.org/officeDocument/2006/relationships/slideLayout" Target="../slideLayouts/slideLayout437.xml"/><Relationship Id="rId15" Type="http://schemas.openxmlformats.org/officeDocument/2006/relationships/slideLayout" Target="../slideLayouts/slideLayout447.xml"/><Relationship Id="rId23" Type="http://schemas.openxmlformats.org/officeDocument/2006/relationships/slideLayout" Target="../slideLayouts/slideLayout455.xml"/><Relationship Id="rId28" Type="http://schemas.openxmlformats.org/officeDocument/2006/relationships/slideLayout" Target="../slideLayouts/slideLayout460.xml"/><Relationship Id="rId36" Type="http://schemas.openxmlformats.org/officeDocument/2006/relationships/slideLayout" Target="../slideLayouts/slideLayout468.xml"/><Relationship Id="rId49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42.xml"/><Relationship Id="rId19" Type="http://schemas.openxmlformats.org/officeDocument/2006/relationships/slideLayout" Target="../slideLayouts/slideLayout451.xml"/><Relationship Id="rId31" Type="http://schemas.openxmlformats.org/officeDocument/2006/relationships/slideLayout" Target="../slideLayouts/slideLayout463.xml"/><Relationship Id="rId44" Type="http://schemas.openxmlformats.org/officeDocument/2006/relationships/slideLayout" Target="../slideLayouts/slideLayout476.xml"/><Relationship Id="rId52" Type="http://schemas.openxmlformats.org/officeDocument/2006/relationships/slideLayout" Target="../slideLayouts/slideLayout484.xml"/><Relationship Id="rId4" Type="http://schemas.openxmlformats.org/officeDocument/2006/relationships/slideLayout" Target="../slideLayouts/slideLayout436.xml"/><Relationship Id="rId9" Type="http://schemas.openxmlformats.org/officeDocument/2006/relationships/slideLayout" Target="../slideLayouts/slideLayout441.xml"/><Relationship Id="rId14" Type="http://schemas.openxmlformats.org/officeDocument/2006/relationships/slideLayout" Target="../slideLayouts/slideLayout446.xml"/><Relationship Id="rId22" Type="http://schemas.openxmlformats.org/officeDocument/2006/relationships/slideLayout" Target="../slideLayouts/slideLayout454.xml"/><Relationship Id="rId27" Type="http://schemas.openxmlformats.org/officeDocument/2006/relationships/slideLayout" Target="../slideLayouts/slideLayout459.xml"/><Relationship Id="rId30" Type="http://schemas.openxmlformats.org/officeDocument/2006/relationships/slideLayout" Target="../slideLayouts/slideLayout462.xml"/><Relationship Id="rId35" Type="http://schemas.openxmlformats.org/officeDocument/2006/relationships/slideLayout" Target="../slideLayouts/slideLayout467.xml"/><Relationship Id="rId43" Type="http://schemas.openxmlformats.org/officeDocument/2006/relationships/slideLayout" Target="../slideLayouts/slideLayout475.xml"/><Relationship Id="rId48" Type="http://schemas.openxmlformats.org/officeDocument/2006/relationships/slideLayout" Target="../slideLayouts/slideLayout480.xml"/><Relationship Id="rId8" Type="http://schemas.openxmlformats.org/officeDocument/2006/relationships/slideLayout" Target="../slideLayouts/slideLayout440.xml"/><Relationship Id="rId51" Type="http://schemas.openxmlformats.org/officeDocument/2006/relationships/slideLayout" Target="../slideLayouts/slideLayout483.xml"/><Relationship Id="rId3" Type="http://schemas.openxmlformats.org/officeDocument/2006/relationships/slideLayout" Target="../slideLayouts/slideLayout4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0" indent="0" algn="l">
              <a:spcBef>
                <a:spcPct val="20000"/>
              </a:spcBef>
              <a:buFont typeface="Arial"/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676400" y="4767263"/>
            <a:ext cx="5118100" cy="27384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pl-PL" dirty="0" err="1" smtClean="0"/>
              <a:t>Footer</a:t>
            </a: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74050" y="4822826"/>
            <a:ext cx="412749" cy="19685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25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98" r:id="rId2"/>
    <p:sldLayoutId id="2147483672" r:id="rId3"/>
    <p:sldLayoutId id="2147483778" r:id="rId4"/>
    <p:sldLayoutId id="2147483791" r:id="rId5"/>
    <p:sldLayoutId id="2147483666" r:id="rId6"/>
    <p:sldLayoutId id="2147483794" r:id="rId7"/>
    <p:sldLayoutId id="2147483650" r:id="rId8"/>
    <p:sldLayoutId id="2147483796" r:id="rId9"/>
    <p:sldLayoutId id="2147483782" r:id="rId10"/>
    <p:sldLayoutId id="2147483664" r:id="rId11"/>
    <p:sldLayoutId id="2147483739" r:id="rId12"/>
    <p:sldLayoutId id="2147483738" r:id="rId13"/>
    <p:sldLayoutId id="2147483693" r:id="rId14"/>
    <p:sldLayoutId id="2147483695" r:id="rId15"/>
    <p:sldLayoutId id="2147483691" r:id="rId16"/>
    <p:sldLayoutId id="2147483787" r:id="rId17"/>
    <p:sldLayoutId id="2147483784" r:id="rId18"/>
    <p:sldLayoutId id="2147483789" r:id="rId19"/>
    <p:sldLayoutId id="2147483783" r:id="rId20"/>
    <p:sldLayoutId id="2147483788" r:id="rId21"/>
    <p:sldLayoutId id="2147483703" r:id="rId22"/>
    <p:sldLayoutId id="2147483681" r:id="rId23"/>
    <p:sldLayoutId id="2147483799" r:id="rId24"/>
    <p:sldLayoutId id="2147483779" r:id="rId25"/>
    <p:sldLayoutId id="2147483800" r:id="rId26"/>
    <p:sldLayoutId id="2147483683" r:id="rId27"/>
    <p:sldLayoutId id="2147483801" r:id="rId28"/>
    <p:sldLayoutId id="2147483745" r:id="rId29"/>
    <p:sldLayoutId id="2147483802" r:id="rId30"/>
    <p:sldLayoutId id="2147483684" r:id="rId31"/>
    <p:sldLayoutId id="2147483803" r:id="rId32"/>
    <p:sldLayoutId id="2147483772" r:id="rId33"/>
    <p:sldLayoutId id="2147483773" r:id="rId34"/>
    <p:sldLayoutId id="2147483774" r:id="rId35"/>
    <p:sldLayoutId id="2147483726" r:id="rId36"/>
    <p:sldLayoutId id="2147483677" r:id="rId37"/>
    <p:sldLayoutId id="2147483706" r:id="rId38"/>
    <p:sldLayoutId id="2147483680" r:id="rId39"/>
    <p:sldLayoutId id="2147483702" r:id="rId40"/>
    <p:sldLayoutId id="2147483712" r:id="rId41"/>
    <p:sldLayoutId id="2147483786" r:id="rId42"/>
    <p:sldLayoutId id="2147483785" r:id="rId43"/>
    <p:sldLayoutId id="2147483741" r:id="rId44"/>
    <p:sldLayoutId id="2147483717" r:id="rId45"/>
    <p:sldLayoutId id="2147483718" r:id="rId46"/>
    <p:sldLayoutId id="2147483719" r:id="rId47"/>
    <p:sldLayoutId id="2147483723" r:id="rId48"/>
    <p:sldLayoutId id="2147483795" r:id="rId49"/>
    <p:sldLayoutId id="2147483668" r:id="rId50"/>
    <p:sldLayoutId id="2147483770" r:id="rId51"/>
    <p:sldLayoutId id="2147483678" r:id="rId52"/>
    <p:sldLayoutId id="2147483679" r:id="rId53"/>
    <p:sldLayoutId id="2147483737" r:id="rId54"/>
  </p:sldLayoutIdLst>
  <p:txStyles>
    <p:titleStyle>
      <a:lvl1pPr algn="ctr" defTabSz="457200" rtl="0" eaLnBrk="1" latinLnBrk="0" hangingPunct="1">
        <a:spcBef>
          <a:spcPct val="0"/>
        </a:spcBef>
        <a:buNone/>
        <a:defRPr lang="pl-PL" sz="20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lang="pl-PL" sz="1800" b="1" kern="120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lang="pl-PL" sz="1600" kern="1200" baseline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400" kern="1200" baseline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2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0" indent="0" algn="l">
              <a:spcBef>
                <a:spcPct val="20000"/>
              </a:spcBef>
              <a:buFont typeface="Arial"/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676400" y="4767263"/>
            <a:ext cx="5118100" cy="27384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pl-PL" dirty="0" err="1" smtClean="0">
                <a:solidFill>
                  <a:srgbClr val="26437E"/>
                </a:solidFill>
              </a:rPr>
              <a:t>Footer</a:t>
            </a:r>
            <a:endParaRPr lang="pl-PL" dirty="0">
              <a:solidFill>
                <a:srgbClr val="26437E"/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74050" y="4822826"/>
            <a:ext cx="412749" cy="19685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74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  <p:sldLayoutId id="2147484256" r:id="rId12"/>
    <p:sldLayoutId id="2147484257" r:id="rId13"/>
    <p:sldLayoutId id="2147484258" r:id="rId14"/>
    <p:sldLayoutId id="2147484259" r:id="rId15"/>
    <p:sldLayoutId id="2147484260" r:id="rId16"/>
    <p:sldLayoutId id="2147484261" r:id="rId17"/>
    <p:sldLayoutId id="2147484262" r:id="rId18"/>
    <p:sldLayoutId id="2147484263" r:id="rId19"/>
    <p:sldLayoutId id="2147484264" r:id="rId20"/>
    <p:sldLayoutId id="2147484265" r:id="rId21"/>
    <p:sldLayoutId id="2147484266" r:id="rId22"/>
    <p:sldLayoutId id="2147484267" r:id="rId23"/>
    <p:sldLayoutId id="2147484268" r:id="rId24"/>
    <p:sldLayoutId id="2147484269" r:id="rId25"/>
    <p:sldLayoutId id="2147484270" r:id="rId26"/>
    <p:sldLayoutId id="2147484271" r:id="rId27"/>
    <p:sldLayoutId id="2147484272" r:id="rId28"/>
    <p:sldLayoutId id="2147484273" r:id="rId29"/>
    <p:sldLayoutId id="2147484274" r:id="rId30"/>
    <p:sldLayoutId id="2147484275" r:id="rId31"/>
    <p:sldLayoutId id="2147484276" r:id="rId32"/>
    <p:sldLayoutId id="2147484277" r:id="rId33"/>
    <p:sldLayoutId id="2147484278" r:id="rId34"/>
    <p:sldLayoutId id="2147484279" r:id="rId35"/>
    <p:sldLayoutId id="2147484280" r:id="rId36"/>
    <p:sldLayoutId id="2147484281" r:id="rId37"/>
    <p:sldLayoutId id="2147484282" r:id="rId38"/>
    <p:sldLayoutId id="2147484283" r:id="rId39"/>
    <p:sldLayoutId id="2147484284" r:id="rId40"/>
    <p:sldLayoutId id="2147484285" r:id="rId41"/>
    <p:sldLayoutId id="2147484286" r:id="rId42"/>
    <p:sldLayoutId id="2147484287" r:id="rId43"/>
    <p:sldLayoutId id="2147484288" r:id="rId44"/>
    <p:sldLayoutId id="2147484289" r:id="rId45"/>
    <p:sldLayoutId id="2147484290" r:id="rId46"/>
    <p:sldLayoutId id="2147484291" r:id="rId47"/>
    <p:sldLayoutId id="2147484292" r:id="rId48"/>
    <p:sldLayoutId id="2147484293" r:id="rId49"/>
    <p:sldLayoutId id="2147484294" r:id="rId50"/>
    <p:sldLayoutId id="2147484295" r:id="rId51"/>
    <p:sldLayoutId id="2147484296" r:id="rId52"/>
    <p:sldLayoutId id="2147484297" r:id="rId53"/>
    <p:sldLayoutId id="2147484298" r:id="rId54"/>
  </p:sldLayoutIdLst>
  <p:txStyles>
    <p:titleStyle>
      <a:lvl1pPr algn="ctr" defTabSz="457200" rtl="0" eaLnBrk="1" latinLnBrk="0" hangingPunct="1">
        <a:spcBef>
          <a:spcPct val="0"/>
        </a:spcBef>
        <a:buNone/>
        <a:defRPr lang="pl-PL" sz="20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lang="pl-PL" sz="1800" b="1" kern="120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lang="pl-PL" sz="1600" kern="1200" baseline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400" kern="1200" baseline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2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0" indent="0" algn="l">
              <a:spcBef>
                <a:spcPct val="20000"/>
              </a:spcBef>
              <a:buFont typeface="Arial"/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676400" y="4767263"/>
            <a:ext cx="5118100" cy="27384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pl-PL" dirty="0" err="1" smtClean="0">
                <a:solidFill>
                  <a:srgbClr val="26437E"/>
                </a:solidFill>
              </a:rPr>
              <a:t>Footer</a:t>
            </a:r>
            <a:endParaRPr lang="pl-PL" dirty="0">
              <a:solidFill>
                <a:srgbClr val="26437E"/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74050" y="4822826"/>
            <a:ext cx="412749" cy="19685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805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29" r:id="rId25"/>
    <p:sldLayoutId id="2147483830" r:id="rId26"/>
    <p:sldLayoutId id="2147483831" r:id="rId27"/>
    <p:sldLayoutId id="2147483832" r:id="rId28"/>
    <p:sldLayoutId id="2147483833" r:id="rId29"/>
    <p:sldLayoutId id="2147483834" r:id="rId30"/>
    <p:sldLayoutId id="2147483835" r:id="rId31"/>
    <p:sldLayoutId id="2147483836" r:id="rId32"/>
    <p:sldLayoutId id="2147483837" r:id="rId33"/>
    <p:sldLayoutId id="2147483838" r:id="rId34"/>
    <p:sldLayoutId id="2147483839" r:id="rId35"/>
    <p:sldLayoutId id="2147483840" r:id="rId36"/>
    <p:sldLayoutId id="2147483841" r:id="rId37"/>
    <p:sldLayoutId id="2147483842" r:id="rId38"/>
    <p:sldLayoutId id="2147483843" r:id="rId39"/>
    <p:sldLayoutId id="2147483844" r:id="rId40"/>
    <p:sldLayoutId id="2147483845" r:id="rId41"/>
    <p:sldLayoutId id="2147483846" r:id="rId42"/>
    <p:sldLayoutId id="2147483847" r:id="rId43"/>
    <p:sldLayoutId id="2147483848" r:id="rId44"/>
    <p:sldLayoutId id="2147483849" r:id="rId45"/>
    <p:sldLayoutId id="2147483850" r:id="rId46"/>
    <p:sldLayoutId id="2147483851" r:id="rId47"/>
    <p:sldLayoutId id="2147483852" r:id="rId48"/>
    <p:sldLayoutId id="2147483853" r:id="rId49"/>
    <p:sldLayoutId id="2147483854" r:id="rId50"/>
    <p:sldLayoutId id="2147483855" r:id="rId51"/>
    <p:sldLayoutId id="2147483856" r:id="rId52"/>
    <p:sldLayoutId id="2147483857" r:id="rId53"/>
    <p:sldLayoutId id="2147483858" r:id="rId54"/>
  </p:sldLayoutIdLst>
  <p:txStyles>
    <p:titleStyle>
      <a:lvl1pPr algn="ctr" defTabSz="457200" rtl="0" eaLnBrk="1" latinLnBrk="0" hangingPunct="1">
        <a:spcBef>
          <a:spcPct val="0"/>
        </a:spcBef>
        <a:buNone/>
        <a:defRPr lang="pl-PL" sz="20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lang="pl-PL" sz="1800" b="1" kern="120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lang="pl-PL" sz="1600" kern="1200" baseline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400" kern="1200" baseline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2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0" indent="0" algn="l">
              <a:spcBef>
                <a:spcPct val="20000"/>
              </a:spcBef>
              <a:buFont typeface="Arial"/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676400" y="4767263"/>
            <a:ext cx="5118100" cy="27384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pl-PL" dirty="0" err="1" smtClean="0">
                <a:solidFill>
                  <a:srgbClr val="26437E"/>
                </a:solidFill>
              </a:rPr>
              <a:t>Footer</a:t>
            </a:r>
            <a:endParaRPr lang="pl-PL" dirty="0">
              <a:solidFill>
                <a:srgbClr val="26437E"/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74050" y="4822826"/>
            <a:ext cx="412749" cy="19685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231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  <p:sldLayoutId id="2147483878" r:id="rId19"/>
    <p:sldLayoutId id="2147483879" r:id="rId20"/>
    <p:sldLayoutId id="2147483880" r:id="rId21"/>
    <p:sldLayoutId id="2147483881" r:id="rId22"/>
    <p:sldLayoutId id="2147483882" r:id="rId23"/>
    <p:sldLayoutId id="2147483883" r:id="rId24"/>
    <p:sldLayoutId id="2147483884" r:id="rId25"/>
    <p:sldLayoutId id="2147483885" r:id="rId26"/>
    <p:sldLayoutId id="2147483886" r:id="rId27"/>
    <p:sldLayoutId id="2147483887" r:id="rId28"/>
    <p:sldLayoutId id="2147483888" r:id="rId29"/>
    <p:sldLayoutId id="2147483889" r:id="rId30"/>
    <p:sldLayoutId id="2147483890" r:id="rId31"/>
    <p:sldLayoutId id="2147483891" r:id="rId32"/>
    <p:sldLayoutId id="2147483892" r:id="rId33"/>
    <p:sldLayoutId id="2147483893" r:id="rId34"/>
    <p:sldLayoutId id="2147483894" r:id="rId35"/>
    <p:sldLayoutId id="2147483895" r:id="rId36"/>
    <p:sldLayoutId id="2147483896" r:id="rId37"/>
    <p:sldLayoutId id="2147483897" r:id="rId38"/>
    <p:sldLayoutId id="2147483898" r:id="rId39"/>
    <p:sldLayoutId id="2147483899" r:id="rId40"/>
    <p:sldLayoutId id="2147483900" r:id="rId41"/>
    <p:sldLayoutId id="2147483901" r:id="rId42"/>
    <p:sldLayoutId id="2147483902" r:id="rId43"/>
    <p:sldLayoutId id="2147483903" r:id="rId44"/>
    <p:sldLayoutId id="2147483904" r:id="rId45"/>
    <p:sldLayoutId id="2147483905" r:id="rId46"/>
    <p:sldLayoutId id="2147483906" r:id="rId47"/>
    <p:sldLayoutId id="2147483907" r:id="rId48"/>
    <p:sldLayoutId id="2147483908" r:id="rId49"/>
    <p:sldLayoutId id="2147483909" r:id="rId50"/>
    <p:sldLayoutId id="2147483910" r:id="rId51"/>
    <p:sldLayoutId id="2147483911" r:id="rId52"/>
    <p:sldLayoutId id="2147483912" r:id="rId53"/>
    <p:sldLayoutId id="2147483913" r:id="rId54"/>
  </p:sldLayoutIdLst>
  <p:txStyles>
    <p:titleStyle>
      <a:lvl1pPr algn="ctr" defTabSz="457200" rtl="0" eaLnBrk="1" latinLnBrk="0" hangingPunct="1">
        <a:spcBef>
          <a:spcPct val="0"/>
        </a:spcBef>
        <a:buNone/>
        <a:defRPr lang="pl-PL" sz="20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lang="pl-PL" sz="1800" b="1" kern="120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lang="pl-PL" sz="1600" kern="1200" baseline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400" kern="1200" baseline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2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0" indent="0" algn="l">
              <a:spcBef>
                <a:spcPct val="20000"/>
              </a:spcBef>
              <a:buFont typeface="Arial"/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676400" y="4767263"/>
            <a:ext cx="5118100" cy="27384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pl-PL" dirty="0" err="1" smtClean="0">
                <a:solidFill>
                  <a:srgbClr val="26437E"/>
                </a:solidFill>
              </a:rPr>
              <a:t>Footer</a:t>
            </a:r>
            <a:endParaRPr lang="pl-PL" dirty="0">
              <a:solidFill>
                <a:srgbClr val="26437E"/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74050" y="4822826"/>
            <a:ext cx="412749" cy="19685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748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  <p:sldLayoutId id="2147483933" r:id="rId19"/>
    <p:sldLayoutId id="2147483934" r:id="rId20"/>
    <p:sldLayoutId id="2147483935" r:id="rId21"/>
    <p:sldLayoutId id="2147483936" r:id="rId22"/>
    <p:sldLayoutId id="2147483937" r:id="rId23"/>
    <p:sldLayoutId id="2147483938" r:id="rId24"/>
    <p:sldLayoutId id="2147483939" r:id="rId25"/>
    <p:sldLayoutId id="2147483940" r:id="rId26"/>
    <p:sldLayoutId id="2147483941" r:id="rId27"/>
    <p:sldLayoutId id="2147483942" r:id="rId28"/>
    <p:sldLayoutId id="2147483943" r:id="rId29"/>
    <p:sldLayoutId id="2147483944" r:id="rId30"/>
    <p:sldLayoutId id="2147483945" r:id="rId31"/>
    <p:sldLayoutId id="2147483946" r:id="rId32"/>
    <p:sldLayoutId id="2147483947" r:id="rId33"/>
    <p:sldLayoutId id="2147483948" r:id="rId34"/>
    <p:sldLayoutId id="2147483949" r:id="rId35"/>
    <p:sldLayoutId id="2147483950" r:id="rId36"/>
    <p:sldLayoutId id="2147483951" r:id="rId37"/>
    <p:sldLayoutId id="2147483952" r:id="rId38"/>
    <p:sldLayoutId id="2147483953" r:id="rId39"/>
    <p:sldLayoutId id="2147483954" r:id="rId40"/>
    <p:sldLayoutId id="2147483955" r:id="rId41"/>
    <p:sldLayoutId id="2147483956" r:id="rId42"/>
    <p:sldLayoutId id="2147483957" r:id="rId43"/>
    <p:sldLayoutId id="2147483958" r:id="rId44"/>
    <p:sldLayoutId id="2147483959" r:id="rId45"/>
    <p:sldLayoutId id="2147483960" r:id="rId46"/>
    <p:sldLayoutId id="2147483961" r:id="rId47"/>
    <p:sldLayoutId id="2147483962" r:id="rId48"/>
    <p:sldLayoutId id="2147483963" r:id="rId49"/>
    <p:sldLayoutId id="2147483964" r:id="rId50"/>
    <p:sldLayoutId id="2147483965" r:id="rId51"/>
    <p:sldLayoutId id="2147483966" r:id="rId52"/>
    <p:sldLayoutId id="2147483967" r:id="rId53"/>
    <p:sldLayoutId id="2147483968" r:id="rId54"/>
  </p:sldLayoutIdLst>
  <p:txStyles>
    <p:titleStyle>
      <a:lvl1pPr algn="ctr" defTabSz="457200" rtl="0" eaLnBrk="1" latinLnBrk="0" hangingPunct="1">
        <a:spcBef>
          <a:spcPct val="0"/>
        </a:spcBef>
        <a:buNone/>
        <a:defRPr lang="pl-PL" sz="20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lang="pl-PL" sz="1800" b="1" kern="120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lang="pl-PL" sz="1600" kern="1200" baseline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400" kern="1200" baseline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2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0" indent="0" algn="l">
              <a:spcBef>
                <a:spcPct val="20000"/>
              </a:spcBef>
              <a:buFont typeface="Arial"/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676400" y="4767263"/>
            <a:ext cx="5118100" cy="27384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pl-PL" dirty="0" err="1" smtClean="0">
                <a:solidFill>
                  <a:srgbClr val="26437E"/>
                </a:solidFill>
              </a:rPr>
              <a:t>Footer</a:t>
            </a:r>
            <a:endParaRPr lang="pl-PL" dirty="0">
              <a:solidFill>
                <a:srgbClr val="26437E"/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74050" y="4822826"/>
            <a:ext cx="412749" cy="19685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831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  <p:sldLayoutId id="2147483987" r:id="rId18"/>
    <p:sldLayoutId id="2147483988" r:id="rId19"/>
    <p:sldLayoutId id="2147483989" r:id="rId20"/>
    <p:sldLayoutId id="2147483990" r:id="rId21"/>
    <p:sldLayoutId id="2147483991" r:id="rId22"/>
    <p:sldLayoutId id="2147483992" r:id="rId23"/>
    <p:sldLayoutId id="2147483993" r:id="rId24"/>
    <p:sldLayoutId id="2147483994" r:id="rId25"/>
    <p:sldLayoutId id="2147483995" r:id="rId26"/>
    <p:sldLayoutId id="2147483996" r:id="rId27"/>
    <p:sldLayoutId id="2147483997" r:id="rId28"/>
    <p:sldLayoutId id="2147483998" r:id="rId29"/>
    <p:sldLayoutId id="2147483999" r:id="rId30"/>
    <p:sldLayoutId id="2147484000" r:id="rId31"/>
    <p:sldLayoutId id="2147484001" r:id="rId32"/>
    <p:sldLayoutId id="2147484002" r:id="rId33"/>
    <p:sldLayoutId id="2147484003" r:id="rId34"/>
    <p:sldLayoutId id="2147484004" r:id="rId35"/>
    <p:sldLayoutId id="2147484005" r:id="rId36"/>
    <p:sldLayoutId id="2147484006" r:id="rId37"/>
    <p:sldLayoutId id="2147484007" r:id="rId38"/>
    <p:sldLayoutId id="2147484008" r:id="rId39"/>
    <p:sldLayoutId id="2147484009" r:id="rId40"/>
    <p:sldLayoutId id="2147484010" r:id="rId41"/>
    <p:sldLayoutId id="2147484011" r:id="rId42"/>
    <p:sldLayoutId id="2147484012" r:id="rId43"/>
    <p:sldLayoutId id="2147484013" r:id="rId44"/>
    <p:sldLayoutId id="2147484014" r:id="rId45"/>
    <p:sldLayoutId id="2147484015" r:id="rId46"/>
    <p:sldLayoutId id="2147484016" r:id="rId47"/>
    <p:sldLayoutId id="2147484017" r:id="rId48"/>
    <p:sldLayoutId id="2147484018" r:id="rId49"/>
    <p:sldLayoutId id="2147484019" r:id="rId50"/>
    <p:sldLayoutId id="2147484020" r:id="rId51"/>
    <p:sldLayoutId id="2147484021" r:id="rId52"/>
    <p:sldLayoutId id="2147484022" r:id="rId53"/>
    <p:sldLayoutId id="2147484023" r:id="rId54"/>
  </p:sldLayoutIdLst>
  <p:txStyles>
    <p:titleStyle>
      <a:lvl1pPr algn="ctr" defTabSz="457200" rtl="0" eaLnBrk="1" latinLnBrk="0" hangingPunct="1">
        <a:spcBef>
          <a:spcPct val="0"/>
        </a:spcBef>
        <a:buNone/>
        <a:defRPr lang="pl-PL" sz="20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lang="pl-PL" sz="1800" b="1" kern="120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lang="pl-PL" sz="1600" kern="1200" baseline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400" kern="1200" baseline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2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0" indent="0" algn="l">
              <a:spcBef>
                <a:spcPct val="20000"/>
              </a:spcBef>
              <a:buFont typeface="Arial"/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676400" y="4767263"/>
            <a:ext cx="5118100" cy="27384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pl-PL" dirty="0" err="1" smtClean="0">
                <a:solidFill>
                  <a:srgbClr val="26437E"/>
                </a:solidFill>
              </a:rPr>
              <a:t>Footer</a:t>
            </a:r>
            <a:endParaRPr lang="pl-PL" dirty="0">
              <a:solidFill>
                <a:srgbClr val="26437E"/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74050" y="4822826"/>
            <a:ext cx="412749" cy="19685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168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  <p:sldLayoutId id="2147484041" r:id="rId17"/>
    <p:sldLayoutId id="2147484042" r:id="rId18"/>
    <p:sldLayoutId id="2147484043" r:id="rId19"/>
    <p:sldLayoutId id="2147484044" r:id="rId20"/>
    <p:sldLayoutId id="2147484045" r:id="rId21"/>
    <p:sldLayoutId id="2147484046" r:id="rId22"/>
    <p:sldLayoutId id="2147484047" r:id="rId23"/>
    <p:sldLayoutId id="2147484048" r:id="rId24"/>
    <p:sldLayoutId id="2147484049" r:id="rId25"/>
    <p:sldLayoutId id="2147484050" r:id="rId26"/>
    <p:sldLayoutId id="2147484051" r:id="rId27"/>
    <p:sldLayoutId id="2147484052" r:id="rId28"/>
    <p:sldLayoutId id="2147484053" r:id="rId29"/>
    <p:sldLayoutId id="2147484054" r:id="rId30"/>
    <p:sldLayoutId id="2147484055" r:id="rId31"/>
    <p:sldLayoutId id="2147484056" r:id="rId32"/>
    <p:sldLayoutId id="2147484057" r:id="rId33"/>
    <p:sldLayoutId id="2147484058" r:id="rId34"/>
    <p:sldLayoutId id="2147484059" r:id="rId35"/>
    <p:sldLayoutId id="2147484060" r:id="rId36"/>
    <p:sldLayoutId id="2147484061" r:id="rId37"/>
    <p:sldLayoutId id="2147484062" r:id="rId38"/>
    <p:sldLayoutId id="2147484063" r:id="rId39"/>
    <p:sldLayoutId id="2147484064" r:id="rId40"/>
    <p:sldLayoutId id="2147484065" r:id="rId41"/>
    <p:sldLayoutId id="2147484066" r:id="rId42"/>
    <p:sldLayoutId id="2147484067" r:id="rId43"/>
    <p:sldLayoutId id="2147484068" r:id="rId44"/>
    <p:sldLayoutId id="2147484069" r:id="rId45"/>
    <p:sldLayoutId id="2147484070" r:id="rId46"/>
    <p:sldLayoutId id="2147484071" r:id="rId47"/>
    <p:sldLayoutId id="2147484072" r:id="rId48"/>
    <p:sldLayoutId id="2147484073" r:id="rId49"/>
    <p:sldLayoutId id="2147484074" r:id="rId50"/>
    <p:sldLayoutId id="2147484075" r:id="rId51"/>
    <p:sldLayoutId id="2147484076" r:id="rId52"/>
    <p:sldLayoutId id="2147484077" r:id="rId53"/>
    <p:sldLayoutId id="2147484078" r:id="rId54"/>
  </p:sldLayoutIdLst>
  <p:txStyles>
    <p:titleStyle>
      <a:lvl1pPr algn="ctr" defTabSz="457200" rtl="0" eaLnBrk="1" latinLnBrk="0" hangingPunct="1">
        <a:spcBef>
          <a:spcPct val="0"/>
        </a:spcBef>
        <a:buNone/>
        <a:defRPr lang="pl-PL" sz="20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lang="pl-PL" sz="1800" b="1" kern="120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lang="pl-PL" sz="1600" kern="1200" baseline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400" kern="1200" baseline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2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0" indent="0" algn="l">
              <a:spcBef>
                <a:spcPct val="20000"/>
              </a:spcBef>
              <a:buFont typeface="Arial"/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676400" y="4767263"/>
            <a:ext cx="5118100" cy="27384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pl-PL" dirty="0" err="1" smtClean="0">
                <a:solidFill>
                  <a:srgbClr val="26437E"/>
                </a:solidFill>
              </a:rPr>
              <a:t>Footer</a:t>
            </a:r>
            <a:endParaRPr lang="pl-PL" dirty="0">
              <a:solidFill>
                <a:srgbClr val="26437E"/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74050" y="4822826"/>
            <a:ext cx="412749" cy="19685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74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  <p:sldLayoutId id="2147484095" r:id="rId16"/>
    <p:sldLayoutId id="2147484096" r:id="rId17"/>
    <p:sldLayoutId id="2147484097" r:id="rId18"/>
    <p:sldLayoutId id="2147484098" r:id="rId19"/>
    <p:sldLayoutId id="2147484099" r:id="rId20"/>
    <p:sldLayoutId id="2147484100" r:id="rId21"/>
    <p:sldLayoutId id="2147484101" r:id="rId22"/>
    <p:sldLayoutId id="2147484102" r:id="rId23"/>
    <p:sldLayoutId id="2147484103" r:id="rId24"/>
    <p:sldLayoutId id="2147484104" r:id="rId25"/>
    <p:sldLayoutId id="2147484105" r:id="rId26"/>
    <p:sldLayoutId id="2147484106" r:id="rId27"/>
    <p:sldLayoutId id="2147484107" r:id="rId28"/>
    <p:sldLayoutId id="2147484108" r:id="rId29"/>
    <p:sldLayoutId id="2147484109" r:id="rId30"/>
    <p:sldLayoutId id="2147484110" r:id="rId31"/>
    <p:sldLayoutId id="2147484111" r:id="rId32"/>
    <p:sldLayoutId id="2147484112" r:id="rId33"/>
    <p:sldLayoutId id="2147484113" r:id="rId34"/>
    <p:sldLayoutId id="2147484114" r:id="rId35"/>
    <p:sldLayoutId id="2147484115" r:id="rId36"/>
    <p:sldLayoutId id="2147484116" r:id="rId37"/>
    <p:sldLayoutId id="2147484117" r:id="rId38"/>
    <p:sldLayoutId id="2147484118" r:id="rId39"/>
    <p:sldLayoutId id="2147484119" r:id="rId40"/>
    <p:sldLayoutId id="2147484120" r:id="rId41"/>
    <p:sldLayoutId id="2147484121" r:id="rId42"/>
    <p:sldLayoutId id="2147484122" r:id="rId43"/>
    <p:sldLayoutId id="2147484123" r:id="rId44"/>
    <p:sldLayoutId id="2147484124" r:id="rId45"/>
    <p:sldLayoutId id="2147484125" r:id="rId46"/>
    <p:sldLayoutId id="2147484126" r:id="rId47"/>
    <p:sldLayoutId id="2147484127" r:id="rId48"/>
    <p:sldLayoutId id="2147484128" r:id="rId49"/>
    <p:sldLayoutId id="2147484129" r:id="rId50"/>
    <p:sldLayoutId id="2147484130" r:id="rId51"/>
    <p:sldLayoutId id="2147484131" r:id="rId52"/>
    <p:sldLayoutId id="2147484132" r:id="rId53"/>
    <p:sldLayoutId id="2147484133" r:id="rId54"/>
  </p:sldLayoutIdLst>
  <p:txStyles>
    <p:titleStyle>
      <a:lvl1pPr algn="ctr" defTabSz="457200" rtl="0" eaLnBrk="1" latinLnBrk="0" hangingPunct="1">
        <a:spcBef>
          <a:spcPct val="0"/>
        </a:spcBef>
        <a:buNone/>
        <a:defRPr lang="pl-PL" sz="20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lang="pl-PL" sz="1800" b="1" kern="120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lang="pl-PL" sz="1600" kern="1200" baseline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400" kern="1200" baseline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2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0" indent="0" algn="l">
              <a:spcBef>
                <a:spcPct val="20000"/>
              </a:spcBef>
              <a:buFont typeface="Arial"/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676400" y="4767263"/>
            <a:ext cx="5118100" cy="27384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pl-PL" dirty="0" err="1" smtClean="0">
                <a:solidFill>
                  <a:srgbClr val="26437E"/>
                </a:solidFill>
              </a:rPr>
              <a:t>Footer</a:t>
            </a:r>
            <a:endParaRPr lang="pl-PL" dirty="0">
              <a:solidFill>
                <a:srgbClr val="26437E"/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74050" y="4822826"/>
            <a:ext cx="412749" cy="19685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74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</p:sldLayoutIdLst>
  <p:txStyles>
    <p:titleStyle>
      <a:lvl1pPr algn="ctr" defTabSz="457200" rtl="0" eaLnBrk="1" latinLnBrk="0" hangingPunct="1">
        <a:spcBef>
          <a:spcPct val="0"/>
        </a:spcBef>
        <a:buNone/>
        <a:defRPr lang="pl-PL" sz="20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lang="pl-PL" sz="1800" b="1" kern="120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lang="pl-PL" sz="1600" kern="1200" baseline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400" kern="1200" baseline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2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0" indent="0" algn="l">
              <a:spcBef>
                <a:spcPct val="20000"/>
              </a:spcBef>
              <a:buFont typeface="Arial"/>
            </a:pPr>
            <a:r>
              <a:rPr lang="pl-PL" dirty="0" smtClean="0"/>
              <a:t>INSERT </a:t>
            </a:r>
            <a:r>
              <a:rPr lang="pl-PL" dirty="0" err="1" smtClean="0"/>
              <a:t>TITLE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pl-PL" dirty="0" smtClean="0"/>
          </a:p>
          <a:p>
            <a:pPr lvl="1"/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676400" y="4767263"/>
            <a:ext cx="5118100" cy="27384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pl-PL" dirty="0" err="1" smtClean="0">
                <a:solidFill>
                  <a:srgbClr val="26437E"/>
                </a:solidFill>
              </a:rPr>
              <a:t>Footer</a:t>
            </a:r>
            <a:endParaRPr lang="pl-PL" dirty="0">
              <a:solidFill>
                <a:srgbClr val="26437E"/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74050" y="4822826"/>
            <a:ext cx="412749" cy="19685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/>
              <a:pPr algn="ctr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74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  <p:sldLayoutId id="2147484203" r:id="rId14"/>
    <p:sldLayoutId id="2147484204" r:id="rId15"/>
    <p:sldLayoutId id="2147484205" r:id="rId16"/>
    <p:sldLayoutId id="2147484206" r:id="rId17"/>
    <p:sldLayoutId id="2147484207" r:id="rId18"/>
    <p:sldLayoutId id="2147484208" r:id="rId19"/>
    <p:sldLayoutId id="2147484209" r:id="rId20"/>
    <p:sldLayoutId id="2147484210" r:id="rId21"/>
    <p:sldLayoutId id="2147484211" r:id="rId22"/>
    <p:sldLayoutId id="2147484212" r:id="rId23"/>
    <p:sldLayoutId id="2147484213" r:id="rId24"/>
    <p:sldLayoutId id="2147484214" r:id="rId25"/>
    <p:sldLayoutId id="2147484215" r:id="rId26"/>
    <p:sldLayoutId id="2147484216" r:id="rId27"/>
    <p:sldLayoutId id="2147484217" r:id="rId28"/>
    <p:sldLayoutId id="2147484218" r:id="rId29"/>
    <p:sldLayoutId id="2147484219" r:id="rId30"/>
    <p:sldLayoutId id="2147484220" r:id="rId31"/>
    <p:sldLayoutId id="2147484221" r:id="rId32"/>
    <p:sldLayoutId id="2147484222" r:id="rId33"/>
    <p:sldLayoutId id="2147484223" r:id="rId34"/>
    <p:sldLayoutId id="2147484224" r:id="rId35"/>
    <p:sldLayoutId id="2147484225" r:id="rId36"/>
    <p:sldLayoutId id="2147484226" r:id="rId37"/>
    <p:sldLayoutId id="2147484227" r:id="rId38"/>
    <p:sldLayoutId id="2147484228" r:id="rId39"/>
    <p:sldLayoutId id="2147484229" r:id="rId40"/>
    <p:sldLayoutId id="2147484230" r:id="rId41"/>
    <p:sldLayoutId id="2147484231" r:id="rId42"/>
    <p:sldLayoutId id="2147484232" r:id="rId43"/>
    <p:sldLayoutId id="2147484233" r:id="rId44"/>
    <p:sldLayoutId id="2147484234" r:id="rId45"/>
    <p:sldLayoutId id="2147484235" r:id="rId46"/>
    <p:sldLayoutId id="2147484236" r:id="rId47"/>
    <p:sldLayoutId id="2147484237" r:id="rId48"/>
    <p:sldLayoutId id="2147484238" r:id="rId49"/>
    <p:sldLayoutId id="2147484239" r:id="rId50"/>
    <p:sldLayoutId id="2147484240" r:id="rId51"/>
    <p:sldLayoutId id="2147484241" r:id="rId52"/>
    <p:sldLayoutId id="2147484242" r:id="rId53"/>
    <p:sldLayoutId id="2147484243" r:id="rId54"/>
  </p:sldLayoutIdLst>
  <p:txStyles>
    <p:titleStyle>
      <a:lvl1pPr algn="ctr" defTabSz="457200" rtl="0" eaLnBrk="1" latinLnBrk="0" hangingPunct="1">
        <a:spcBef>
          <a:spcPct val="0"/>
        </a:spcBef>
        <a:buNone/>
        <a:defRPr lang="pl-PL" sz="20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lang="pl-PL" sz="1800" b="1" kern="120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lang="pl-PL" sz="1600" kern="1200" baseline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400" kern="1200" baseline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2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8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Projekt zespołowy – propozycje tematów</a:t>
            </a:r>
            <a:endParaRPr lang="en-GB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457200" y="4127525"/>
            <a:ext cx="4000500" cy="279757"/>
          </a:xfrm>
        </p:spPr>
        <p:txBody>
          <a:bodyPr/>
          <a:lstStyle/>
          <a:p>
            <a:r>
              <a:rPr lang="pl-PL" dirty="0" smtClean="0"/>
              <a:t>Radosław Kosicki</a:t>
            </a:r>
            <a:endParaRPr lang="en-GB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457200" y="4407282"/>
            <a:ext cx="4000500" cy="279757"/>
          </a:xfrm>
        </p:spPr>
        <p:txBody>
          <a:bodyPr/>
          <a:lstStyle/>
          <a:p>
            <a:r>
              <a:rPr lang="pl-PL" b="1" dirty="0" smtClean="0"/>
              <a:t>Marek Rodzoch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233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Internetowy sklep 3D z wykorzystaniem technologii okularów 3D typu VR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27"/>
          </p:nvPr>
        </p:nvSpPr>
        <p:spPr>
          <a:xfrm>
            <a:off x="148643" y="853640"/>
            <a:ext cx="4439121" cy="4049436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pPr marL="0" indent="0">
              <a:buNone/>
            </a:pPr>
            <a:r>
              <a:rPr lang="pl-PL" sz="1400" b="1" dirty="0" smtClean="0"/>
              <a:t>Cel </a:t>
            </a:r>
            <a:r>
              <a:rPr lang="pl-PL" sz="1400" b="1" dirty="0"/>
              <a:t>i zakres </a:t>
            </a:r>
            <a:r>
              <a:rPr lang="pl-PL" sz="1400" b="1" dirty="0" smtClean="0"/>
              <a:t>projektu</a:t>
            </a:r>
          </a:p>
          <a:p>
            <a:pPr marL="0" indent="0">
              <a:buNone/>
            </a:pPr>
            <a:endParaRPr lang="pl-PL" sz="1400" b="1" dirty="0" smtClean="0"/>
          </a:p>
          <a:p>
            <a:pPr lvl="1"/>
            <a:r>
              <a:rPr lang="pl-PL" sz="1400" dirty="0" smtClean="0"/>
              <a:t>Strona sklepu internetowego prezentowana w technologii 3D</a:t>
            </a:r>
          </a:p>
          <a:p>
            <a:pPr marL="457200" lvl="1" indent="0">
              <a:buNone/>
            </a:pPr>
            <a:endParaRPr lang="pl-PL" sz="1400" dirty="0" smtClean="0"/>
          </a:p>
          <a:p>
            <a:pPr lvl="1"/>
            <a:r>
              <a:rPr lang="pl-PL" sz="1400" dirty="0" smtClean="0"/>
              <a:t>Innowacyjność na rynku sklepów internetowych</a:t>
            </a:r>
          </a:p>
          <a:p>
            <a:pPr lvl="1"/>
            <a:endParaRPr lang="pl-PL" sz="1400" dirty="0" smtClean="0"/>
          </a:p>
          <a:p>
            <a:pPr lvl="1"/>
            <a:r>
              <a:rPr lang="pl-PL" sz="1400" dirty="0"/>
              <a:t>Brak kosztów wejścia - Smartphone + Google </a:t>
            </a:r>
            <a:r>
              <a:rPr lang="pl-PL" sz="1400" dirty="0" err="1"/>
              <a:t>Cardboard</a:t>
            </a:r>
            <a:r>
              <a:rPr lang="pl-PL" sz="1400" dirty="0"/>
              <a:t> jako okulary 3D</a:t>
            </a:r>
          </a:p>
          <a:p>
            <a:pPr lvl="1"/>
            <a:endParaRPr lang="pl-PL" sz="1400" dirty="0"/>
          </a:p>
          <a:p>
            <a:pPr marL="457200" lvl="1" indent="0">
              <a:buNone/>
            </a:pPr>
            <a:endParaRPr lang="pl-PL" dirty="0" smtClean="0"/>
          </a:p>
          <a:p>
            <a:pPr lvl="1"/>
            <a:endParaRPr lang="pl-PL" dirty="0"/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en-US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Internetowy sklep 3D </a:t>
            </a:r>
            <a:r>
              <a:rPr lang="pl-PL" sz="2400" dirty="0" smtClean="0"/>
              <a:t>wykorzystujący technologię okularów </a:t>
            </a:r>
            <a:r>
              <a:rPr lang="pl-PL" sz="2400" dirty="0"/>
              <a:t>3D typu </a:t>
            </a:r>
            <a:r>
              <a:rPr lang="pl-PL" sz="2400" dirty="0" smtClean="0"/>
              <a:t>VR</a:t>
            </a:r>
            <a:endParaRPr lang="en-US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713" y="1505464"/>
            <a:ext cx="4319751" cy="24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27"/>
          </p:nvPr>
        </p:nvSpPr>
        <p:spPr>
          <a:xfrm>
            <a:off x="149772" y="801866"/>
            <a:ext cx="8235950" cy="3913622"/>
          </a:xfrm>
        </p:spPr>
        <p:txBody>
          <a:bodyPr/>
          <a:lstStyle/>
          <a:p>
            <a:pPr marL="0" indent="0">
              <a:buNone/>
            </a:pPr>
            <a:endParaRPr lang="pl-PL" sz="1400" b="1" dirty="0" smtClean="0"/>
          </a:p>
          <a:p>
            <a:pPr marL="0" indent="0">
              <a:buNone/>
            </a:pPr>
            <a:r>
              <a:rPr lang="pl-PL" sz="1400" b="1" dirty="0" smtClean="0"/>
              <a:t>Czego będzie </a:t>
            </a:r>
            <a:r>
              <a:rPr lang="pl-PL" sz="1400" b="1" smtClean="0"/>
              <a:t>się można </a:t>
            </a:r>
            <a:r>
              <a:rPr lang="pl-PL" sz="1400" b="1" dirty="0"/>
              <a:t>nauczyć</a:t>
            </a:r>
            <a:r>
              <a:rPr lang="pl-PL" sz="1400" b="1" dirty="0" smtClean="0"/>
              <a:t>?</a:t>
            </a:r>
          </a:p>
          <a:p>
            <a:pPr marL="0" indent="0">
              <a:buNone/>
            </a:pPr>
            <a:endParaRPr lang="pl-PL" sz="1400" dirty="0" smtClean="0"/>
          </a:p>
          <a:p>
            <a:pPr lvl="1"/>
            <a:r>
              <a:rPr lang="pl-PL" sz="1400" dirty="0" smtClean="0"/>
              <a:t>Programowanie </a:t>
            </a:r>
            <a:r>
              <a:rPr lang="pl-PL" sz="1400" dirty="0"/>
              <a:t>w webowych technologiach Virtual </a:t>
            </a:r>
            <a:r>
              <a:rPr lang="pl-PL" sz="1400" dirty="0" err="1"/>
              <a:t>Reality</a:t>
            </a:r>
            <a:endParaRPr lang="pl-PL" sz="1400" dirty="0"/>
          </a:p>
          <a:p>
            <a:pPr lvl="1"/>
            <a:r>
              <a:rPr lang="pl-PL" sz="1400" dirty="0" err="1" smtClean="0"/>
              <a:t>AngularJS</a:t>
            </a:r>
            <a:endParaRPr lang="pl-PL" sz="1400" dirty="0" smtClean="0"/>
          </a:p>
          <a:p>
            <a:pPr lvl="1"/>
            <a:r>
              <a:rPr lang="pl-PL" sz="1400" dirty="0" smtClean="0"/>
              <a:t>Three </a:t>
            </a:r>
            <a:r>
              <a:rPr lang="pl-PL" sz="1400" dirty="0" err="1" smtClean="0"/>
              <a:t>js</a:t>
            </a:r>
            <a:endParaRPr lang="pl-PL" sz="1400" dirty="0"/>
          </a:p>
          <a:p>
            <a:pPr marL="457200" lvl="1" indent="0">
              <a:buNone/>
            </a:pPr>
            <a:endParaRPr lang="pl-PL" dirty="0"/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861" y="1840413"/>
            <a:ext cx="5295331" cy="2978623"/>
          </a:xfrm>
          <a:prstGeom prst="rect">
            <a:avLst/>
          </a:prstGeom>
        </p:spPr>
      </p:pic>
      <p:sp>
        <p:nvSpPr>
          <p:cNvPr id="6" name="Tytuł 3"/>
          <p:cNvSpPr>
            <a:spLocks noGrp="1"/>
          </p:cNvSpPr>
          <p:nvPr>
            <p:ph type="title"/>
          </p:nvPr>
        </p:nvSpPr>
        <p:spPr>
          <a:xfrm>
            <a:off x="457200" y="117756"/>
            <a:ext cx="8229600" cy="684110"/>
          </a:xfrm>
        </p:spPr>
        <p:txBody>
          <a:bodyPr>
            <a:noAutofit/>
          </a:bodyPr>
          <a:lstStyle/>
          <a:p>
            <a:r>
              <a:rPr lang="pl-PL" sz="2400" dirty="0"/>
              <a:t>Internetowy sklep 3D </a:t>
            </a:r>
            <a:r>
              <a:rPr lang="pl-PL" sz="2400" dirty="0" smtClean="0"/>
              <a:t>wykorzystujący technologię okularów </a:t>
            </a:r>
            <a:r>
              <a:rPr lang="pl-PL" sz="2400" dirty="0"/>
              <a:t>3D typu </a:t>
            </a:r>
            <a:r>
              <a:rPr lang="pl-PL" sz="2400" dirty="0" smtClean="0"/>
              <a:t>VR</a:t>
            </a:r>
            <a:endParaRPr lang="en-US" sz="2400" dirty="0"/>
          </a:p>
        </p:txBody>
      </p:sp>
      <p:pic>
        <p:nvPicPr>
          <p:cNvPr id="7" name="Picture 2" descr="AngularShield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9" y="2888940"/>
            <a:ext cx="1658419" cy="44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kariera.feb.net.pl/dev/img/skills/th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85" y="3316708"/>
            <a:ext cx="1576551" cy="120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13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obrazu 1"/>
          <p:cNvPicPr>
            <a:picLocks noGrp="1" noChangeAspect="1"/>
          </p:cNvPicPr>
          <p:nvPr>
            <p:ph type="pic" sz="quarter" idx="2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9" b="16529"/>
          <a:stretch>
            <a:fillRect/>
          </a:stretch>
        </p:blipFill>
        <p:spPr/>
      </p:pic>
      <p:sp>
        <p:nvSpPr>
          <p:cNvPr id="10" name="Symbol zastępczy tekstu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Marek Rodzoch</a:t>
            </a:r>
            <a:endParaRPr lang="en-US" dirty="0"/>
          </a:p>
        </p:txBody>
      </p:sp>
      <p:sp>
        <p:nvSpPr>
          <p:cNvPr id="8" name="Podtytu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Kierownik </a:t>
            </a:r>
            <a:r>
              <a:rPr lang="pl-PL" dirty="0" err="1" smtClean="0"/>
              <a:t>Subcentrum</a:t>
            </a:r>
            <a:endParaRPr lang="en-US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Marek.Rodzoch@comarch.pl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Automatyczna</a:t>
            </a:r>
            <a:r>
              <a:rPr lang="en-US" dirty="0"/>
              <a:t>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techniczna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sz="quarter" idx="27"/>
          </p:nvPr>
        </p:nvSpPr>
        <p:spPr>
          <a:xfrm>
            <a:off x="457200" y="853640"/>
            <a:ext cx="8331199" cy="9116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600" dirty="0" smtClean="0"/>
              <a:t>Analiza </a:t>
            </a:r>
            <a:r>
              <a:rPr lang="pl-PL" sz="1600" dirty="0"/>
              <a:t>techniczna bada, głównie przy użyciu wykresów </a:t>
            </a:r>
            <a:r>
              <a:rPr lang="pl-PL" sz="1600" dirty="0" smtClean="0"/>
              <a:t>graficznych oraz wskaźników,      w </a:t>
            </a:r>
            <a:r>
              <a:rPr lang="pl-PL" sz="1600" dirty="0"/>
              <a:t>jaki sposób ukształtują się ceny papierów wartościowych na podstawie analizy ich zmian w przeszłości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smtClean="0"/>
              <a:t>Analiza techniczna – definicja</a:t>
            </a:r>
            <a:endParaRPr lang="pl-P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1" y="1854200"/>
            <a:ext cx="6718299" cy="315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1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endParaRPr lang="pl-PL" sz="1600" dirty="0" smtClean="0"/>
          </a:p>
          <a:p>
            <a:r>
              <a:rPr lang="pl-PL" sz="1600" dirty="0" smtClean="0"/>
              <a:t>Wskaźników analizy technicznej jest kilkadziesiąt.</a:t>
            </a:r>
          </a:p>
          <a:p>
            <a:r>
              <a:rPr lang="pl-PL" sz="1600" dirty="0" smtClean="0"/>
              <a:t>Spółek notowanych na parkiecie podstawowym GPW prawie 400.</a:t>
            </a:r>
          </a:p>
          <a:p>
            <a:endParaRPr lang="pl-PL" dirty="0"/>
          </a:p>
          <a:p>
            <a:endParaRPr lang="pl-PL" dirty="0" smtClean="0"/>
          </a:p>
          <a:p>
            <a:endParaRPr lang="pl-PL" sz="1600" dirty="0" smtClean="0"/>
          </a:p>
          <a:p>
            <a:r>
              <a:rPr lang="pl-PL" sz="1600" dirty="0" smtClean="0"/>
              <a:t>Szukanie sygnałów kupna i sprzedaży wśród prawie 400 akcji przy wykorzystaniu kilkudziesięciu wskaźników zajmuje dużo czasu.</a:t>
            </a:r>
          </a:p>
          <a:p>
            <a:endParaRPr lang="pl-PL" dirty="0"/>
          </a:p>
          <a:p>
            <a:endParaRPr lang="pl-PL" dirty="0" smtClean="0"/>
          </a:p>
          <a:p>
            <a:endParaRPr lang="pl-PL" sz="1200" dirty="0" smtClean="0"/>
          </a:p>
          <a:p>
            <a:r>
              <a:rPr lang="pl-PL" sz="1600" dirty="0" smtClean="0"/>
              <a:t>Wskaźniki analizy technicznej zdefiniowane są głównie przy pomocy wzorów matematycznych, więc dlaczego nie wykorzystać komputera, aby wykonał całą pracę za nas?</a:t>
            </a:r>
            <a:endParaRPr lang="pl-PL" sz="16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smtClean="0"/>
              <a:t>Problem</a:t>
            </a:r>
            <a:endParaRPr lang="pl-PL" sz="2400" dirty="0"/>
          </a:p>
        </p:txBody>
      </p:sp>
      <p:sp>
        <p:nvSpPr>
          <p:cNvPr id="4" name="Strzałka w dół 3"/>
          <p:cNvSpPr/>
          <p:nvPr/>
        </p:nvSpPr>
        <p:spPr>
          <a:xfrm>
            <a:off x="3987113" y="1849703"/>
            <a:ext cx="484632" cy="588059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3987113" y="3179162"/>
            <a:ext cx="484632" cy="588059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3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1600" b="1" dirty="0" smtClean="0"/>
              <a:t>Cel projektu</a:t>
            </a:r>
          </a:p>
          <a:p>
            <a:pPr marL="0" indent="0">
              <a:buNone/>
            </a:pPr>
            <a:r>
              <a:rPr lang="pl-PL" b="1" dirty="0" smtClean="0"/>
              <a:t>	</a:t>
            </a:r>
          </a:p>
          <a:p>
            <a:pPr lvl="1"/>
            <a:r>
              <a:rPr lang="pl-PL" dirty="0" smtClean="0">
                <a:solidFill>
                  <a:schemeClr val="tx1"/>
                </a:solidFill>
              </a:rPr>
              <a:t>Implementacja </a:t>
            </a:r>
            <a:r>
              <a:rPr lang="pl-PL" dirty="0">
                <a:solidFill>
                  <a:schemeClr val="tx1"/>
                </a:solidFill>
              </a:rPr>
              <a:t>systemu informatycznego wspierającego analizę techniczną</a:t>
            </a:r>
          </a:p>
          <a:p>
            <a:pPr marL="0" indent="0">
              <a:buNone/>
            </a:pPr>
            <a:endParaRPr lang="pl-PL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600" b="1" dirty="0" smtClean="0"/>
              <a:t>Zakres projektu</a:t>
            </a:r>
          </a:p>
          <a:p>
            <a:pPr lvl="1"/>
            <a:endParaRPr lang="pl-PL" dirty="0" smtClean="0"/>
          </a:p>
          <a:p>
            <a:pPr lvl="1"/>
            <a:r>
              <a:rPr lang="pl-PL" dirty="0" smtClean="0"/>
              <a:t>Implementacja importu notowań giełdowych do systemu</a:t>
            </a:r>
            <a:endParaRPr lang="pl-PL" dirty="0"/>
          </a:p>
          <a:p>
            <a:pPr lvl="1"/>
            <a:r>
              <a:rPr lang="pl-PL" dirty="0"/>
              <a:t>Implementacja wybranych wskaźników analizy </a:t>
            </a:r>
            <a:r>
              <a:rPr lang="pl-PL" dirty="0" smtClean="0"/>
              <a:t>technicznej</a:t>
            </a:r>
            <a:endParaRPr lang="pl-PL" dirty="0"/>
          </a:p>
          <a:p>
            <a:pPr lvl="1"/>
            <a:r>
              <a:rPr lang="pl-PL" dirty="0"/>
              <a:t>Generacja sygnałów inwestycyjnych na podstawie wybranych wskaźników analizy </a:t>
            </a:r>
            <a:r>
              <a:rPr lang="pl-PL" dirty="0" smtClean="0"/>
              <a:t>technicznej</a:t>
            </a:r>
            <a:endParaRPr lang="pl-PL" dirty="0"/>
          </a:p>
          <a:p>
            <a:pPr lvl="1"/>
            <a:r>
              <a:rPr lang="pl-PL" dirty="0" smtClean="0"/>
              <a:t>Udostępnienie możliwości </a:t>
            </a:r>
            <a:r>
              <a:rPr lang="pl-PL" dirty="0"/>
              <a:t>definiowania strategii inwestycyjnych w </a:t>
            </a:r>
            <a:r>
              <a:rPr lang="pl-PL" dirty="0" smtClean="0"/>
              <a:t>oparciu o wiele wskaźników</a:t>
            </a:r>
            <a:endParaRPr lang="pl-PL" dirty="0"/>
          </a:p>
          <a:p>
            <a:pPr lvl="1"/>
            <a:r>
              <a:rPr lang="pl-PL" dirty="0"/>
              <a:t>Testowanie zdefiniowanych strategii w oparciu o dane </a:t>
            </a:r>
            <a:r>
              <a:rPr lang="pl-PL" dirty="0" smtClean="0"/>
              <a:t>historyczne</a:t>
            </a:r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smtClean="0"/>
              <a:t>Automatyczna analiza techniczna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0553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pl-PL" dirty="0" smtClean="0"/>
          </a:p>
          <a:p>
            <a:pPr marL="0" indent="0">
              <a:buNone/>
            </a:pPr>
            <a:r>
              <a:rPr lang="pl-PL" sz="1600" b="1" dirty="0" smtClean="0"/>
              <a:t>Czego będzie się można nauczyć?</a:t>
            </a:r>
          </a:p>
          <a:p>
            <a:endParaRPr lang="pl-PL" dirty="0"/>
          </a:p>
          <a:p>
            <a:pPr lvl="1"/>
            <a:r>
              <a:rPr lang="pl-PL" dirty="0" smtClean="0"/>
              <a:t>Pracy </a:t>
            </a:r>
            <a:r>
              <a:rPr lang="pl-PL" dirty="0"/>
              <a:t>w zespole</a:t>
            </a:r>
          </a:p>
          <a:p>
            <a:pPr lvl="1"/>
            <a:r>
              <a:rPr lang="pl-PL" dirty="0"/>
              <a:t>Pracy </a:t>
            </a:r>
            <a:r>
              <a:rPr lang="pl-PL"/>
              <a:t>w </a:t>
            </a:r>
            <a:r>
              <a:rPr lang="pl-PL" smtClean="0"/>
              <a:t>metodyce </a:t>
            </a:r>
            <a:r>
              <a:rPr lang="pl-PL" dirty="0" smtClean="0"/>
              <a:t>SCRUM</a:t>
            </a:r>
            <a:endParaRPr lang="pl-PL" dirty="0"/>
          </a:p>
          <a:p>
            <a:pPr lvl="1"/>
            <a:r>
              <a:rPr lang="pl-PL" dirty="0" smtClean="0"/>
              <a:t>Tworzenia aplikacji bazodanowych</a:t>
            </a:r>
          </a:p>
          <a:p>
            <a:pPr lvl="1"/>
            <a:r>
              <a:rPr lang="pl-PL" dirty="0" smtClean="0"/>
              <a:t>Tworzenia aplikacji webowych</a:t>
            </a:r>
            <a:endParaRPr lang="pl-PL" dirty="0"/>
          </a:p>
          <a:p>
            <a:pPr lvl="1"/>
            <a:r>
              <a:rPr lang="pl-PL" dirty="0"/>
              <a:t>Wiedzy dziedzinowej z zakresu analizy technicznej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smtClean="0"/>
              <a:t>Automatyczna analiza techniczna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461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Dziękujemy za uwagę</a:t>
            </a:r>
            <a:endParaRPr lang="en-GB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mtClean="0"/>
              <a:t>COMARCH</a:t>
            </a:r>
          </a:p>
          <a:p>
            <a:r>
              <a:rPr lang="pl-PL" smtClean="0"/>
              <a:t>al. Jana Pawła II 39 a </a:t>
            </a:r>
          </a:p>
          <a:p>
            <a:r>
              <a:rPr lang="pl-PL" smtClean="0"/>
              <a:t>31-864 Kraków </a:t>
            </a:r>
          </a:p>
          <a:p>
            <a:r>
              <a:rPr lang="pl-PL" smtClean="0"/>
              <a:t>Tel. +48 (12) 64 61 000 </a:t>
            </a:r>
          </a:p>
          <a:p>
            <a:r>
              <a:rPr lang="pl-PL" smtClean="0"/>
              <a:t>E-Mail: info@comarch.pl </a:t>
            </a:r>
          </a:p>
          <a:p>
            <a:r>
              <a:rPr lang="pl-PL" smtClean="0"/>
              <a:t>www.comarch.com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6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477509" y="1173352"/>
            <a:ext cx="7965038" cy="279757"/>
          </a:xfrm>
        </p:spPr>
        <p:txBody>
          <a:bodyPr/>
          <a:lstStyle/>
          <a:p>
            <a:r>
              <a:rPr lang="pl-PL" dirty="0"/>
              <a:t>Urządzenie mierzące moc kolarza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475589" y="1884151"/>
            <a:ext cx="7965038" cy="279757"/>
          </a:xfrm>
        </p:spPr>
        <p:txBody>
          <a:bodyPr/>
          <a:lstStyle/>
          <a:p>
            <a:r>
              <a:rPr lang="pl-PL" dirty="0"/>
              <a:t>Zautomatyzowany pomiar czasu zawodów sportowych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7"/>
          </p:nvPr>
        </p:nvSpPr>
        <p:spPr>
          <a:xfrm>
            <a:off x="477509" y="2613000"/>
            <a:ext cx="7965038" cy="295466"/>
          </a:xfrm>
        </p:spPr>
        <p:txBody>
          <a:bodyPr/>
          <a:lstStyle/>
          <a:p>
            <a:r>
              <a:rPr lang="pl-PL" dirty="0"/>
              <a:t>Internetowy sklep 3D z wykorzystaniem technologii okularów 3D typu </a:t>
            </a:r>
            <a:r>
              <a:rPr lang="pl-PL" dirty="0" smtClean="0"/>
              <a:t>VR</a:t>
            </a:r>
            <a:endParaRPr lang="en-US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20"/>
          </p:nvPr>
        </p:nvSpPr>
        <p:spPr>
          <a:xfrm>
            <a:off x="477493" y="3376484"/>
            <a:ext cx="7965038" cy="279757"/>
          </a:xfrm>
        </p:spPr>
        <p:txBody>
          <a:bodyPr/>
          <a:lstStyle/>
          <a:p>
            <a:r>
              <a:rPr lang="pl-PL" dirty="0"/>
              <a:t>Automatyczna analiza techniczna</a:t>
            </a:r>
            <a:endParaRPr lang="en-US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Prezentowane </a:t>
            </a:r>
            <a:r>
              <a:rPr lang="pl-PL" dirty="0"/>
              <a:t>tematy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/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0" name="Symbol zastępczy tekstu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Radosław Kosicki</a:t>
            </a:r>
            <a:endParaRPr lang="en-US" dirty="0"/>
          </a:p>
        </p:txBody>
      </p:sp>
      <p:sp>
        <p:nvSpPr>
          <p:cNvPr id="8" name="Podtytu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Architekt</a:t>
            </a:r>
            <a:endParaRPr lang="en-US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Radoslaw.Kosicki@comarch.pl</a:t>
            </a:r>
            <a:endParaRPr lang="en-US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107" y="864027"/>
            <a:ext cx="1393063" cy="1635971"/>
          </a:xfrm>
          <a:prstGeom prst="flowChartConnector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814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Urządzenie</a:t>
            </a:r>
            <a:r>
              <a:rPr lang="en-US" dirty="0"/>
              <a:t> </a:t>
            </a:r>
            <a:r>
              <a:rPr lang="en-US" dirty="0" err="1"/>
              <a:t>mierzące</a:t>
            </a:r>
            <a:r>
              <a:rPr lang="en-US" dirty="0"/>
              <a:t>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kolarza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27"/>
          </p:nvPr>
        </p:nvSpPr>
        <p:spPr>
          <a:xfrm>
            <a:off x="323193" y="862214"/>
            <a:ext cx="4501055" cy="3913622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pPr marL="0" indent="0">
              <a:buNone/>
            </a:pPr>
            <a:r>
              <a:rPr lang="pl-PL" sz="1400" b="1" dirty="0" smtClean="0"/>
              <a:t>Cel </a:t>
            </a:r>
            <a:r>
              <a:rPr lang="pl-PL" sz="1400" b="1" dirty="0"/>
              <a:t>i zakres projektu</a:t>
            </a:r>
            <a:r>
              <a:rPr lang="pl-PL" sz="1400" dirty="0" smtClean="0"/>
              <a:t>:</a:t>
            </a:r>
          </a:p>
          <a:p>
            <a:pPr marL="0" indent="0">
              <a:buNone/>
            </a:pPr>
            <a:endParaRPr lang="pl-PL" sz="1400" dirty="0" smtClean="0"/>
          </a:p>
          <a:p>
            <a:pPr lvl="1"/>
            <a:r>
              <a:rPr lang="pl-PL" sz="1400" dirty="0"/>
              <a:t>Umożliwienie treningu kolarskiego z pomiarem </a:t>
            </a:r>
            <a:r>
              <a:rPr lang="pl-PL" sz="1400" dirty="0" smtClean="0"/>
              <a:t>mocy</a:t>
            </a:r>
          </a:p>
          <a:p>
            <a:pPr lvl="1"/>
            <a:r>
              <a:rPr lang="pl-PL" sz="1400" dirty="0" smtClean="0"/>
              <a:t>Pomiar mocy pedałowania za pomocą tensometru umieszczonego na ramieniu korby roweru</a:t>
            </a:r>
          </a:p>
          <a:p>
            <a:pPr lvl="1"/>
            <a:r>
              <a:rPr lang="pl-PL" sz="1400" dirty="0" smtClean="0"/>
              <a:t>Wysyłanie danych do urządzenia mobilnego za pomocą protokołu Bluetooth</a:t>
            </a:r>
          </a:p>
          <a:p>
            <a:pPr lvl="1"/>
            <a:r>
              <a:rPr lang="pl-PL" sz="1400" dirty="0" smtClean="0"/>
              <a:t>Niskobudżetowy produkt typu DIY</a:t>
            </a:r>
          </a:p>
          <a:p>
            <a:pPr lvl="1"/>
            <a:r>
              <a:rPr lang="pl-PL" sz="1400" dirty="0" smtClean="0"/>
              <a:t>Tania alternatywa dla aktualnych rozwiązań na rynku</a:t>
            </a:r>
          </a:p>
          <a:p>
            <a:pPr lvl="1"/>
            <a:r>
              <a:rPr lang="pl-PL" sz="1400" dirty="0" smtClean="0"/>
              <a:t>Możliwość realizacji jako rozwiązanie komercyjne</a:t>
            </a:r>
          </a:p>
          <a:p>
            <a:pPr marL="171450" indent="-171450">
              <a:buFontTx/>
              <a:buChar char="-"/>
            </a:pPr>
            <a:endParaRPr lang="pl-PL" dirty="0" smtClean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22607" y="178104"/>
            <a:ext cx="8229600" cy="684110"/>
          </a:xfrm>
        </p:spPr>
        <p:txBody>
          <a:bodyPr>
            <a:noAutofit/>
          </a:bodyPr>
          <a:lstStyle/>
          <a:p>
            <a:r>
              <a:rPr lang="pl-PL" sz="2400" dirty="0"/>
              <a:t>Urządzenie mierzące moc kolarza</a:t>
            </a:r>
            <a:endParaRPr lang="en-US" sz="24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1" y="862214"/>
            <a:ext cx="3104846" cy="38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27"/>
          </p:nvPr>
        </p:nvSpPr>
        <p:spPr>
          <a:xfrm>
            <a:off x="422607" y="862214"/>
            <a:ext cx="4122683" cy="3913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1400" b="1" dirty="0" smtClean="0"/>
              <a:t>Czego będzie się można </a:t>
            </a:r>
            <a:r>
              <a:rPr lang="pl-PL" sz="1400" b="1" dirty="0"/>
              <a:t>nauczyć</a:t>
            </a:r>
            <a:r>
              <a:rPr lang="pl-PL" sz="1400" b="1" dirty="0" smtClean="0"/>
              <a:t>?</a:t>
            </a:r>
          </a:p>
          <a:p>
            <a:pPr marL="0" indent="0">
              <a:buNone/>
            </a:pPr>
            <a:endParaRPr lang="pl-PL" sz="1400" dirty="0" smtClean="0"/>
          </a:p>
          <a:p>
            <a:pPr lvl="1"/>
            <a:r>
              <a:rPr lang="pl-PL" sz="1400" dirty="0" smtClean="0"/>
              <a:t>Mikrokontroler </a:t>
            </a:r>
            <a:r>
              <a:rPr lang="pl-PL" sz="1400" dirty="0" err="1" smtClean="0"/>
              <a:t>ATtiny</a:t>
            </a:r>
            <a:endParaRPr lang="pl-PL" sz="1400" dirty="0" smtClean="0"/>
          </a:p>
          <a:p>
            <a:pPr lvl="1"/>
            <a:r>
              <a:rPr lang="pl-PL" sz="1400" dirty="0" smtClean="0"/>
              <a:t>Bluetooth 4.x</a:t>
            </a:r>
          </a:p>
          <a:p>
            <a:pPr lvl="1"/>
            <a:r>
              <a:rPr lang="pl-PL" sz="1400" dirty="0" smtClean="0"/>
              <a:t>Tensometr</a:t>
            </a:r>
          </a:p>
          <a:p>
            <a:pPr lvl="1"/>
            <a:r>
              <a:rPr lang="pl-PL" sz="1400" dirty="0" smtClean="0"/>
              <a:t>Akcelerometr</a:t>
            </a:r>
            <a:endParaRPr lang="en-US" sz="14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22607" y="178104"/>
            <a:ext cx="8229600" cy="684110"/>
          </a:xfrm>
        </p:spPr>
        <p:txBody>
          <a:bodyPr>
            <a:noAutofit/>
          </a:bodyPr>
          <a:lstStyle/>
          <a:p>
            <a:r>
              <a:rPr lang="pl-PL" sz="2400" dirty="0"/>
              <a:t>Urządzenie mierzące moc kolarza</a:t>
            </a:r>
            <a:endParaRPr lang="en-US" sz="2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1" y="862214"/>
            <a:ext cx="3104846" cy="38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Zautomatyzowany pomiar czasu zawodów sportowych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31"/>
          </p:nvPr>
        </p:nvSpPr>
        <p:spPr>
          <a:xfrm>
            <a:off x="457199" y="1247779"/>
            <a:ext cx="5100146" cy="3222325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Cel i zakres projektu</a:t>
            </a:r>
            <a:r>
              <a:rPr lang="pl-PL" b="1" dirty="0" smtClean="0"/>
              <a:t>:</a:t>
            </a:r>
          </a:p>
          <a:p>
            <a:endParaRPr lang="pl-PL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/>
              <a:t>Pomiar czasu przejazdu – analiza trasy przejazdu poprzez osiągnięcie punktów trasy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 smtClean="0"/>
              <a:t>Rejestracja </a:t>
            </a:r>
            <a:r>
              <a:rPr lang="pl-PL" dirty="0"/>
              <a:t>użytkownika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/>
              <a:t>Zapis na zawody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/>
              <a:t>Definiowanie trasy zawodów poprzez wytyczenie punktów przejazdu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/>
              <a:t>Wysyłanie wyników na serwer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/>
              <a:t>Prezentacja wyników na stronie internetowej i aplikacji mobilnej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/>
              <a:t>Brak kosztów wejścia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/>
              <a:t>Łatwość wdrożenia</a:t>
            </a:r>
          </a:p>
          <a:p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3551" y="122151"/>
            <a:ext cx="7499445" cy="700557"/>
          </a:xfrm>
        </p:spPr>
        <p:txBody>
          <a:bodyPr>
            <a:noAutofit/>
          </a:bodyPr>
          <a:lstStyle/>
          <a:p>
            <a:r>
              <a:rPr lang="pl-PL" sz="2400" dirty="0"/>
              <a:t>Zautomatyzowany pomiar czasu zawodów sportowych</a:t>
            </a:r>
            <a:endParaRPr lang="en-US" sz="2400" dirty="0"/>
          </a:p>
        </p:txBody>
      </p:sp>
      <p:pic>
        <p:nvPicPr>
          <p:cNvPr id="5" name="Symbol zastępczy obrazu 5"/>
          <p:cNvPicPr>
            <a:picLocks noGrp="1" noChangeAspect="1"/>
          </p:cNvPicPr>
          <p:nvPr>
            <p:ph type="pic" sz="quarter" idx="32"/>
          </p:nvPr>
        </p:nvPicPr>
        <p:blipFill>
          <a:blip r:embed="rId2"/>
          <a:srcRect l="18355" r="1835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31"/>
          </p:nvPr>
        </p:nvSpPr>
        <p:spPr>
          <a:xfrm>
            <a:off x="457199" y="1192600"/>
            <a:ext cx="5100146" cy="3222325"/>
          </a:xfrm>
        </p:spPr>
        <p:txBody>
          <a:bodyPr/>
          <a:lstStyle/>
          <a:p>
            <a:r>
              <a:rPr lang="pl-PL" b="1" dirty="0"/>
              <a:t>Czego </a:t>
            </a:r>
            <a:r>
              <a:rPr lang="pl-PL" b="1" dirty="0" smtClean="0"/>
              <a:t>będzie się można </a:t>
            </a:r>
            <a:r>
              <a:rPr lang="pl-PL" b="1" dirty="0"/>
              <a:t>nauczyć</a:t>
            </a:r>
            <a:r>
              <a:rPr lang="pl-PL" b="1" dirty="0" smtClean="0"/>
              <a:t>?</a:t>
            </a:r>
          </a:p>
          <a:p>
            <a:endParaRPr lang="pl-PL" sz="1200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 smtClean="0"/>
              <a:t>Aplikacja </a:t>
            </a:r>
            <a:r>
              <a:rPr lang="pl-PL" dirty="0"/>
              <a:t>na urządzenia </a:t>
            </a:r>
            <a:r>
              <a:rPr lang="pl-PL" dirty="0" smtClean="0"/>
              <a:t>mobilne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/>
              <a:t>Architektura </a:t>
            </a:r>
            <a:r>
              <a:rPr lang="pl-PL" dirty="0" smtClean="0"/>
              <a:t>aplikacji </a:t>
            </a:r>
            <a:r>
              <a:rPr lang="pl-PL" dirty="0"/>
              <a:t>typu klient – serwer</a:t>
            </a:r>
            <a:endParaRPr lang="pl-PL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 smtClean="0"/>
              <a:t>Obsługa modułu GPS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 err="1" smtClean="0"/>
              <a:t>AngularJS</a:t>
            </a:r>
            <a:r>
              <a:rPr lang="pl-PL" dirty="0" smtClean="0"/>
              <a:t> </a:t>
            </a:r>
            <a:r>
              <a:rPr lang="pl-PL" dirty="0"/>
              <a:t>– aplikacja webowa do prezentacji </a:t>
            </a:r>
            <a:r>
              <a:rPr lang="pl-PL" dirty="0" smtClean="0"/>
              <a:t>wyników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dirty="0" smtClean="0"/>
              <a:t>Web </a:t>
            </a:r>
            <a:r>
              <a:rPr lang="pl-PL" dirty="0"/>
              <a:t>service typu REST</a:t>
            </a:r>
          </a:p>
          <a:p>
            <a:endParaRPr lang="en-US" dirty="0"/>
          </a:p>
        </p:txBody>
      </p:sp>
      <p:pic>
        <p:nvPicPr>
          <p:cNvPr id="5" name="Symbol zastępczy obrazu 5"/>
          <p:cNvPicPr>
            <a:picLocks noGrp="1" noChangeAspect="1"/>
          </p:cNvPicPr>
          <p:nvPr>
            <p:ph type="pic" sz="quarter" idx="32"/>
          </p:nvPr>
        </p:nvPicPr>
        <p:blipFill>
          <a:blip r:embed="rId2"/>
          <a:srcRect l="18355" r="1835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433551" y="122151"/>
            <a:ext cx="7499445" cy="7005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pl-PL" sz="2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 smtClean="0"/>
              <a:t>Zautomatyzowany pomiar czasu zawodów sportowych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7329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arch_potx_big_v3_poprawki">
  <a:themeElements>
    <a:clrScheme name="Comarch">
      <a:dk1>
        <a:srgbClr val="26437E"/>
      </a:dk1>
      <a:lt1>
        <a:sysClr val="window" lastClr="FFFFFF"/>
      </a:lt1>
      <a:dk2>
        <a:srgbClr val="009DE0"/>
      </a:dk2>
      <a:lt2>
        <a:srgbClr val="F2F2F2"/>
      </a:lt2>
      <a:accent1>
        <a:srgbClr val="26437E"/>
      </a:accent1>
      <a:accent2>
        <a:srgbClr val="009DE0"/>
      </a:accent2>
      <a:accent3>
        <a:srgbClr val="20BBA5"/>
      </a:accent3>
      <a:accent4>
        <a:srgbClr val="73B42D"/>
      </a:accent4>
      <a:accent5>
        <a:srgbClr val="0076B1"/>
      </a:accent5>
      <a:accent6>
        <a:srgbClr val="00A767"/>
      </a:accent6>
      <a:hlink>
        <a:srgbClr val="1FBBA5"/>
      </a:hlink>
      <a:folHlink>
        <a:srgbClr val="7AD2C6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72000" rIns="7200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9_Comarch_potx_big_v3_poprawki">
  <a:themeElements>
    <a:clrScheme name="Comarch">
      <a:dk1>
        <a:srgbClr val="26437E"/>
      </a:dk1>
      <a:lt1>
        <a:sysClr val="window" lastClr="FFFFFF"/>
      </a:lt1>
      <a:dk2>
        <a:srgbClr val="009DE0"/>
      </a:dk2>
      <a:lt2>
        <a:srgbClr val="F2F2F2"/>
      </a:lt2>
      <a:accent1>
        <a:srgbClr val="26437E"/>
      </a:accent1>
      <a:accent2>
        <a:srgbClr val="009DE0"/>
      </a:accent2>
      <a:accent3>
        <a:srgbClr val="20BBA5"/>
      </a:accent3>
      <a:accent4>
        <a:srgbClr val="73B42D"/>
      </a:accent4>
      <a:accent5>
        <a:srgbClr val="0076B1"/>
      </a:accent5>
      <a:accent6>
        <a:srgbClr val="00A767"/>
      </a:accent6>
      <a:hlink>
        <a:srgbClr val="1FBBA5"/>
      </a:hlink>
      <a:folHlink>
        <a:srgbClr val="7AD2C6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72000" rIns="7200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march_potx_big_v3_poprawki">
  <a:themeElements>
    <a:clrScheme name="Comarch">
      <a:dk1>
        <a:srgbClr val="26437E"/>
      </a:dk1>
      <a:lt1>
        <a:sysClr val="window" lastClr="FFFFFF"/>
      </a:lt1>
      <a:dk2>
        <a:srgbClr val="009DE0"/>
      </a:dk2>
      <a:lt2>
        <a:srgbClr val="F2F2F2"/>
      </a:lt2>
      <a:accent1>
        <a:srgbClr val="26437E"/>
      </a:accent1>
      <a:accent2>
        <a:srgbClr val="009DE0"/>
      </a:accent2>
      <a:accent3>
        <a:srgbClr val="20BBA5"/>
      </a:accent3>
      <a:accent4>
        <a:srgbClr val="73B42D"/>
      </a:accent4>
      <a:accent5>
        <a:srgbClr val="0076B1"/>
      </a:accent5>
      <a:accent6>
        <a:srgbClr val="00A767"/>
      </a:accent6>
      <a:hlink>
        <a:srgbClr val="1FBBA5"/>
      </a:hlink>
      <a:folHlink>
        <a:srgbClr val="7AD2C6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72000" rIns="7200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Comarch_potx_big_v3_poprawki">
  <a:themeElements>
    <a:clrScheme name="Comarch">
      <a:dk1>
        <a:srgbClr val="26437E"/>
      </a:dk1>
      <a:lt1>
        <a:sysClr val="window" lastClr="FFFFFF"/>
      </a:lt1>
      <a:dk2>
        <a:srgbClr val="009DE0"/>
      </a:dk2>
      <a:lt2>
        <a:srgbClr val="F2F2F2"/>
      </a:lt2>
      <a:accent1>
        <a:srgbClr val="26437E"/>
      </a:accent1>
      <a:accent2>
        <a:srgbClr val="009DE0"/>
      </a:accent2>
      <a:accent3>
        <a:srgbClr val="20BBA5"/>
      </a:accent3>
      <a:accent4>
        <a:srgbClr val="73B42D"/>
      </a:accent4>
      <a:accent5>
        <a:srgbClr val="0076B1"/>
      </a:accent5>
      <a:accent6>
        <a:srgbClr val="00A767"/>
      </a:accent6>
      <a:hlink>
        <a:srgbClr val="1FBBA5"/>
      </a:hlink>
      <a:folHlink>
        <a:srgbClr val="7AD2C6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72000" rIns="7200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3_Comarch_potx_big_v3_poprawki">
  <a:themeElements>
    <a:clrScheme name="Comarch">
      <a:dk1>
        <a:srgbClr val="26437E"/>
      </a:dk1>
      <a:lt1>
        <a:sysClr val="window" lastClr="FFFFFF"/>
      </a:lt1>
      <a:dk2>
        <a:srgbClr val="009DE0"/>
      </a:dk2>
      <a:lt2>
        <a:srgbClr val="F2F2F2"/>
      </a:lt2>
      <a:accent1>
        <a:srgbClr val="26437E"/>
      </a:accent1>
      <a:accent2>
        <a:srgbClr val="009DE0"/>
      </a:accent2>
      <a:accent3>
        <a:srgbClr val="20BBA5"/>
      </a:accent3>
      <a:accent4>
        <a:srgbClr val="73B42D"/>
      </a:accent4>
      <a:accent5>
        <a:srgbClr val="0076B1"/>
      </a:accent5>
      <a:accent6>
        <a:srgbClr val="00A767"/>
      </a:accent6>
      <a:hlink>
        <a:srgbClr val="1FBBA5"/>
      </a:hlink>
      <a:folHlink>
        <a:srgbClr val="7AD2C6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72000" rIns="7200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4_Comarch_potx_big_v3_poprawki">
  <a:themeElements>
    <a:clrScheme name="Comarch">
      <a:dk1>
        <a:srgbClr val="26437E"/>
      </a:dk1>
      <a:lt1>
        <a:sysClr val="window" lastClr="FFFFFF"/>
      </a:lt1>
      <a:dk2>
        <a:srgbClr val="009DE0"/>
      </a:dk2>
      <a:lt2>
        <a:srgbClr val="F2F2F2"/>
      </a:lt2>
      <a:accent1>
        <a:srgbClr val="26437E"/>
      </a:accent1>
      <a:accent2>
        <a:srgbClr val="009DE0"/>
      </a:accent2>
      <a:accent3>
        <a:srgbClr val="20BBA5"/>
      </a:accent3>
      <a:accent4>
        <a:srgbClr val="73B42D"/>
      </a:accent4>
      <a:accent5>
        <a:srgbClr val="0076B1"/>
      </a:accent5>
      <a:accent6>
        <a:srgbClr val="00A767"/>
      </a:accent6>
      <a:hlink>
        <a:srgbClr val="1FBBA5"/>
      </a:hlink>
      <a:folHlink>
        <a:srgbClr val="7AD2C6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72000" rIns="7200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5_Comarch_potx_big_v3_poprawki">
  <a:themeElements>
    <a:clrScheme name="Comarch">
      <a:dk1>
        <a:srgbClr val="26437E"/>
      </a:dk1>
      <a:lt1>
        <a:sysClr val="window" lastClr="FFFFFF"/>
      </a:lt1>
      <a:dk2>
        <a:srgbClr val="009DE0"/>
      </a:dk2>
      <a:lt2>
        <a:srgbClr val="F2F2F2"/>
      </a:lt2>
      <a:accent1>
        <a:srgbClr val="26437E"/>
      </a:accent1>
      <a:accent2>
        <a:srgbClr val="009DE0"/>
      </a:accent2>
      <a:accent3>
        <a:srgbClr val="20BBA5"/>
      </a:accent3>
      <a:accent4>
        <a:srgbClr val="73B42D"/>
      </a:accent4>
      <a:accent5>
        <a:srgbClr val="0076B1"/>
      </a:accent5>
      <a:accent6>
        <a:srgbClr val="00A767"/>
      </a:accent6>
      <a:hlink>
        <a:srgbClr val="1FBBA5"/>
      </a:hlink>
      <a:folHlink>
        <a:srgbClr val="7AD2C6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72000" rIns="7200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6_Comarch_potx_big_v3_poprawki">
  <a:themeElements>
    <a:clrScheme name="Comarch">
      <a:dk1>
        <a:srgbClr val="26437E"/>
      </a:dk1>
      <a:lt1>
        <a:sysClr val="window" lastClr="FFFFFF"/>
      </a:lt1>
      <a:dk2>
        <a:srgbClr val="009DE0"/>
      </a:dk2>
      <a:lt2>
        <a:srgbClr val="F2F2F2"/>
      </a:lt2>
      <a:accent1>
        <a:srgbClr val="26437E"/>
      </a:accent1>
      <a:accent2>
        <a:srgbClr val="009DE0"/>
      </a:accent2>
      <a:accent3>
        <a:srgbClr val="20BBA5"/>
      </a:accent3>
      <a:accent4>
        <a:srgbClr val="73B42D"/>
      </a:accent4>
      <a:accent5>
        <a:srgbClr val="0076B1"/>
      </a:accent5>
      <a:accent6>
        <a:srgbClr val="00A767"/>
      </a:accent6>
      <a:hlink>
        <a:srgbClr val="1FBBA5"/>
      </a:hlink>
      <a:folHlink>
        <a:srgbClr val="7AD2C6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72000" rIns="7200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7_Comarch_potx_big_v3_poprawki">
  <a:themeElements>
    <a:clrScheme name="Comarch">
      <a:dk1>
        <a:srgbClr val="26437E"/>
      </a:dk1>
      <a:lt1>
        <a:sysClr val="window" lastClr="FFFFFF"/>
      </a:lt1>
      <a:dk2>
        <a:srgbClr val="009DE0"/>
      </a:dk2>
      <a:lt2>
        <a:srgbClr val="F2F2F2"/>
      </a:lt2>
      <a:accent1>
        <a:srgbClr val="26437E"/>
      </a:accent1>
      <a:accent2>
        <a:srgbClr val="009DE0"/>
      </a:accent2>
      <a:accent3>
        <a:srgbClr val="20BBA5"/>
      </a:accent3>
      <a:accent4>
        <a:srgbClr val="73B42D"/>
      </a:accent4>
      <a:accent5>
        <a:srgbClr val="0076B1"/>
      </a:accent5>
      <a:accent6>
        <a:srgbClr val="00A767"/>
      </a:accent6>
      <a:hlink>
        <a:srgbClr val="1FBBA5"/>
      </a:hlink>
      <a:folHlink>
        <a:srgbClr val="7AD2C6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72000" rIns="7200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8_Comarch_potx_big_v3_poprawki">
  <a:themeElements>
    <a:clrScheme name="Comarch">
      <a:dk1>
        <a:srgbClr val="26437E"/>
      </a:dk1>
      <a:lt1>
        <a:sysClr val="window" lastClr="FFFFFF"/>
      </a:lt1>
      <a:dk2>
        <a:srgbClr val="009DE0"/>
      </a:dk2>
      <a:lt2>
        <a:srgbClr val="F2F2F2"/>
      </a:lt2>
      <a:accent1>
        <a:srgbClr val="26437E"/>
      </a:accent1>
      <a:accent2>
        <a:srgbClr val="009DE0"/>
      </a:accent2>
      <a:accent3>
        <a:srgbClr val="20BBA5"/>
      </a:accent3>
      <a:accent4>
        <a:srgbClr val="73B42D"/>
      </a:accent4>
      <a:accent5>
        <a:srgbClr val="0076B1"/>
      </a:accent5>
      <a:accent6>
        <a:srgbClr val="00A767"/>
      </a:accent6>
      <a:hlink>
        <a:srgbClr val="1FBBA5"/>
      </a:hlink>
      <a:folHlink>
        <a:srgbClr val="7AD2C6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72000" rIns="7200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Comarch_potx_big_v3_poprawki</Template>
  <TotalTime>1907</TotalTime>
  <Words>425</Words>
  <Application>Microsoft Office PowerPoint</Application>
  <PresentationFormat>Pokaz na ekranie (16:9)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10</vt:i4>
      </vt:variant>
      <vt:variant>
        <vt:lpstr>Tytuły slajdów</vt:lpstr>
      </vt:variant>
      <vt:variant>
        <vt:i4>19</vt:i4>
      </vt:variant>
    </vt:vector>
  </HeadingPairs>
  <TitlesOfParts>
    <vt:vector size="29" baseType="lpstr">
      <vt:lpstr>Comarch_potx_big_v3_poprawki</vt:lpstr>
      <vt:lpstr>1_Comarch_potx_big_v3_poprawki</vt:lpstr>
      <vt:lpstr>2_Comarch_potx_big_v3_poprawki</vt:lpstr>
      <vt:lpstr>3_Comarch_potx_big_v3_poprawki</vt:lpstr>
      <vt:lpstr>4_Comarch_potx_big_v3_poprawki</vt:lpstr>
      <vt:lpstr>5_Comarch_potx_big_v3_poprawki</vt:lpstr>
      <vt:lpstr>6_Comarch_potx_big_v3_poprawki</vt:lpstr>
      <vt:lpstr>7_Comarch_potx_big_v3_poprawki</vt:lpstr>
      <vt:lpstr>8_Comarch_potx_big_v3_poprawki</vt:lpstr>
      <vt:lpstr>9_Comarch_potx_big_v3_poprawki</vt:lpstr>
      <vt:lpstr>Projekt zespołowy – propozycje tematów</vt:lpstr>
      <vt:lpstr>Prezentowane tematy</vt:lpstr>
      <vt:lpstr>Radosław Kosicki</vt:lpstr>
      <vt:lpstr>Urządzenie mierzące moc kolarza</vt:lpstr>
      <vt:lpstr>Urządzenie mierzące moc kolarza</vt:lpstr>
      <vt:lpstr>Urządzenie mierzące moc kolarza</vt:lpstr>
      <vt:lpstr>Zautomatyzowany pomiar czasu zawodów sportowych</vt:lpstr>
      <vt:lpstr>Zautomatyzowany pomiar czasu zawodów sportowych</vt:lpstr>
      <vt:lpstr>Prezentacja programu PowerPoint</vt:lpstr>
      <vt:lpstr>Internetowy sklep 3D z wykorzystaniem technologii okularów 3D typu VR</vt:lpstr>
      <vt:lpstr>Internetowy sklep 3D wykorzystujący technologię okularów 3D typu VR</vt:lpstr>
      <vt:lpstr>Internetowy sklep 3D wykorzystujący technologię okularów 3D typu VR</vt:lpstr>
      <vt:lpstr>Marek Rodzoch</vt:lpstr>
      <vt:lpstr>Automatyczna analiza techniczna</vt:lpstr>
      <vt:lpstr>Analiza techniczna – definicja</vt:lpstr>
      <vt:lpstr>Problem</vt:lpstr>
      <vt:lpstr>Automatyczna analiza techniczna</vt:lpstr>
      <vt:lpstr>Automatyczna analiza techniczna</vt:lpstr>
      <vt:lpstr>Dziękujemy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Dominik Pietruszka</dc:creator>
  <cp:lastModifiedBy>Marek</cp:lastModifiedBy>
  <cp:revision>425</cp:revision>
  <dcterms:created xsi:type="dcterms:W3CDTF">2015-08-12T08:39:11Z</dcterms:created>
  <dcterms:modified xsi:type="dcterms:W3CDTF">2016-02-20T09:34:38Z</dcterms:modified>
</cp:coreProperties>
</file>